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tags/tag15.xml" ContentType="application/vnd.openxmlformats-officedocument.presentationml.tags+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tags/tag19.xml" ContentType="application/vnd.openxmlformats-officedocument.presentationml.tags+xml"/>
  <Override PartName="/ppt/notesSlides/notesSlide48.xml" ContentType="application/vnd.openxmlformats-officedocument.presentationml.notesSlide+xml"/>
  <Override PartName="/ppt/tags/tag20.xml" ContentType="application/vnd.openxmlformats-officedocument.presentationml.tags+xml"/>
  <Override PartName="/ppt/notesSlides/notesSlide49.xml" ContentType="application/vnd.openxmlformats-officedocument.presentationml.notesSlide+xml"/>
  <Override PartName="/ppt/tags/tag21.xml" ContentType="application/vnd.openxmlformats-officedocument.presentationml.tags+xml"/>
  <Override PartName="/ppt/notesSlides/notesSlide50.xml" ContentType="application/vnd.openxmlformats-officedocument.presentationml.notesSlide+xml"/>
  <Override PartName="/ppt/tags/tag22.xml" ContentType="application/vnd.openxmlformats-officedocument.presentationml.tags+xml"/>
  <Override PartName="/ppt/notesSlides/notesSlide51.xml" ContentType="application/vnd.openxmlformats-officedocument.presentationml.notesSlide+xml"/>
  <Override PartName="/ppt/tags/tag23.xml" ContentType="application/vnd.openxmlformats-officedocument.presentationml.tags+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tags/tag25.xml" ContentType="application/vnd.openxmlformats-officedocument.presentationml.tags+xml"/>
  <Override PartName="/ppt/notesSlides/notesSlide54.xml" ContentType="application/vnd.openxmlformats-officedocument.presentationml.notesSlide+xml"/>
  <Override PartName="/ppt/tags/tag26.xml" ContentType="application/vnd.openxmlformats-officedocument.presentationml.tags+xml"/>
  <Override PartName="/ppt/notesSlides/notesSlide55.xml" ContentType="application/vnd.openxmlformats-officedocument.presentationml.notesSlide+xml"/>
  <Override PartName="/ppt/tags/tag27.xml" ContentType="application/vnd.openxmlformats-officedocument.presentationml.tags+xml"/>
  <Override PartName="/ppt/notesSlides/notesSlide56.xml" ContentType="application/vnd.openxmlformats-officedocument.presentationml.notesSlide+xml"/>
  <Override PartName="/ppt/tags/tag28.xml" ContentType="application/vnd.openxmlformats-officedocument.presentationml.tags+xml"/>
  <Override PartName="/ppt/notesSlides/notesSlide57.xml" ContentType="application/vnd.openxmlformats-officedocument.presentationml.notesSlide+xml"/>
  <Override PartName="/ppt/tags/tag29.xml" ContentType="application/vnd.openxmlformats-officedocument.presentationml.tags+xml"/>
  <Override PartName="/ppt/notesSlides/notesSlide58.xml" ContentType="application/vnd.openxmlformats-officedocument.presentationml.notesSlide+xml"/>
  <Override PartName="/ppt/tags/tag30.xml" ContentType="application/vnd.openxmlformats-officedocument.presentationml.tags+xml"/>
  <Override PartName="/ppt/notesSlides/notesSlide59.xml" ContentType="application/vnd.openxmlformats-officedocument.presentationml.notesSlide+xml"/>
  <Override PartName="/ppt/tags/tag31.xml" ContentType="application/vnd.openxmlformats-officedocument.presentationml.tags+xml"/>
  <Override PartName="/ppt/notesSlides/notesSlide60.xml" ContentType="application/vnd.openxmlformats-officedocument.presentationml.notesSlide+xml"/>
  <Override PartName="/ppt/tags/tag32.xml" ContentType="application/vnd.openxmlformats-officedocument.presentationml.tags+xml"/>
  <Override PartName="/ppt/notesSlides/notesSlide61.xml" ContentType="application/vnd.openxmlformats-officedocument.presentationml.notesSlide+xml"/>
  <Override PartName="/ppt/tags/tag33.xml" ContentType="application/vnd.openxmlformats-officedocument.presentationml.tags+xml"/>
  <Override PartName="/ppt/notesSlides/notesSlide62.xml" ContentType="application/vnd.openxmlformats-officedocument.presentationml.notesSlide+xml"/>
  <Override PartName="/ppt/tags/tag34.xml" ContentType="application/vnd.openxmlformats-officedocument.presentationml.tags+xml"/>
  <Override PartName="/ppt/notesSlides/notesSlide63.xml" ContentType="application/vnd.openxmlformats-officedocument.presentationml.notesSlide+xml"/>
  <Override PartName="/ppt/tags/tag35.xml" ContentType="application/vnd.openxmlformats-officedocument.presentationml.tags+xml"/>
  <Override PartName="/ppt/notesSlides/notesSlide64.xml" ContentType="application/vnd.openxmlformats-officedocument.presentationml.notesSlide+xml"/>
  <Override PartName="/ppt/tags/tag36.xml" ContentType="application/vnd.openxmlformats-officedocument.presentationml.tags+xml"/>
  <Override PartName="/ppt/notesSlides/notesSlide65.xml" ContentType="application/vnd.openxmlformats-officedocument.presentationml.notesSlide+xml"/>
  <Override PartName="/ppt/tags/tag37.xml" ContentType="application/vnd.openxmlformats-officedocument.presentationml.tags+xml"/>
  <Override PartName="/ppt/notesSlides/notesSlide66.xml" ContentType="application/vnd.openxmlformats-officedocument.presentationml.notesSlide+xml"/>
  <Override PartName="/ppt/tags/tag38.xml" ContentType="application/vnd.openxmlformats-officedocument.presentationml.tags+xml"/>
  <Override PartName="/ppt/notesSlides/notesSlide67.xml" ContentType="application/vnd.openxmlformats-officedocument.presentationml.notesSlide+xml"/>
  <Override PartName="/ppt/tags/tag39.xml" ContentType="application/vnd.openxmlformats-officedocument.presentationml.tags+xml"/>
  <Override PartName="/ppt/notesSlides/notesSlide68.xml" ContentType="application/vnd.openxmlformats-officedocument.presentationml.notesSlide+xml"/>
  <Override PartName="/ppt/tags/tag40.xml" ContentType="application/vnd.openxmlformats-officedocument.presentationml.tags+xml"/>
  <Override PartName="/ppt/notesSlides/notesSlide69.xml" ContentType="application/vnd.openxmlformats-officedocument.presentationml.notesSlide+xml"/>
  <Override PartName="/ppt/tags/tag41.xml" ContentType="application/vnd.openxmlformats-officedocument.presentationml.tags+xml"/>
  <Override PartName="/ppt/notesSlides/notesSlide70.xml" ContentType="application/vnd.openxmlformats-officedocument.presentationml.notesSlide+xml"/>
  <Override PartName="/ppt/tags/tag42.xml" ContentType="application/vnd.openxmlformats-officedocument.presentationml.tags+xml"/>
  <Override PartName="/ppt/notesSlides/notesSlide71.xml" ContentType="application/vnd.openxmlformats-officedocument.presentationml.notesSlide+xml"/>
  <Override PartName="/ppt/tags/tag43.xml" ContentType="application/vnd.openxmlformats-officedocument.presentationml.tags+xml"/>
  <Override PartName="/ppt/notesSlides/notesSlide72.xml" ContentType="application/vnd.openxmlformats-officedocument.presentationml.notesSlide+xml"/>
  <Override PartName="/ppt/tags/tag44.xml" ContentType="application/vnd.openxmlformats-officedocument.presentationml.tags+xml"/>
  <Override PartName="/ppt/notesSlides/notesSlide73.xml" ContentType="application/vnd.openxmlformats-officedocument.presentationml.notesSlide+xml"/>
  <Override PartName="/ppt/tags/tag45.xml" ContentType="application/vnd.openxmlformats-officedocument.presentationml.tags+xml"/>
  <Override PartName="/ppt/notesSlides/notesSlide74.xml" ContentType="application/vnd.openxmlformats-officedocument.presentationml.notesSlide+xml"/>
  <Override PartName="/ppt/tags/tag46.xml" ContentType="application/vnd.openxmlformats-officedocument.presentationml.tags+xml"/>
  <Override PartName="/ppt/notesSlides/notesSlide75.xml" ContentType="application/vnd.openxmlformats-officedocument.presentationml.notesSlide+xml"/>
  <Override PartName="/ppt/tags/tag47.xml" ContentType="application/vnd.openxmlformats-officedocument.presentationml.tags+xml"/>
  <Override PartName="/ppt/notesSlides/notesSlide76.xml" ContentType="application/vnd.openxmlformats-officedocument.presentationml.notesSlide+xml"/>
  <Override PartName="/ppt/tags/tag48.xml" ContentType="application/vnd.openxmlformats-officedocument.presentationml.tags+xml"/>
  <Override PartName="/ppt/notesSlides/notesSlide77.xml" ContentType="application/vnd.openxmlformats-officedocument.presentationml.notesSlide+xml"/>
  <Override PartName="/ppt/tags/tag49.xml" ContentType="application/vnd.openxmlformats-officedocument.presentationml.tags+xml"/>
  <Override PartName="/ppt/notesSlides/notesSlide78.xml" ContentType="application/vnd.openxmlformats-officedocument.presentationml.notesSlide+xml"/>
  <Override PartName="/ppt/tags/tag50.xml" ContentType="application/vnd.openxmlformats-officedocument.presentationml.tags+xml"/>
  <Override PartName="/ppt/notesSlides/notesSlide79.xml" ContentType="application/vnd.openxmlformats-officedocument.presentationml.notesSlide+xml"/>
  <Override PartName="/ppt/tags/tag51.xml" ContentType="application/vnd.openxmlformats-officedocument.presentationml.tags+xml"/>
  <Override PartName="/ppt/notesSlides/notesSlide80.xml" ContentType="application/vnd.openxmlformats-officedocument.presentationml.notesSlide+xml"/>
  <Override PartName="/ppt/tags/tag52.xml" ContentType="application/vnd.openxmlformats-officedocument.presentationml.tags+xml"/>
  <Override PartName="/ppt/notesSlides/notesSlide81.xml" ContentType="application/vnd.openxmlformats-officedocument.presentationml.notesSlide+xml"/>
  <Override PartName="/ppt/tags/tag53.xml" ContentType="application/vnd.openxmlformats-officedocument.presentationml.tags+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13"/>
  </p:notesMasterIdLst>
  <p:sldIdLst>
    <p:sldId id="257" r:id="rId6"/>
    <p:sldId id="256" r:id="rId7"/>
    <p:sldId id="286" r:id="rId8"/>
    <p:sldId id="373" r:id="rId9"/>
    <p:sldId id="258" r:id="rId10"/>
    <p:sldId id="270" r:id="rId11"/>
    <p:sldId id="271"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259" r:id="rId39"/>
    <p:sldId id="275" r:id="rId40"/>
    <p:sldId id="314" r:id="rId41"/>
    <p:sldId id="315" r:id="rId42"/>
    <p:sldId id="313" r:id="rId43"/>
    <p:sldId id="276" r:id="rId44"/>
    <p:sldId id="281" r:id="rId45"/>
    <p:sldId id="285"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277" r:id="rId88"/>
    <p:sldId id="283" r:id="rId89"/>
    <p:sldId id="316" r:id="rId90"/>
    <p:sldId id="322" r:id="rId91"/>
    <p:sldId id="323" r:id="rId92"/>
    <p:sldId id="324" r:id="rId93"/>
    <p:sldId id="325" r:id="rId94"/>
    <p:sldId id="326" r:id="rId95"/>
    <p:sldId id="327" r:id="rId96"/>
    <p:sldId id="328" r:id="rId97"/>
    <p:sldId id="329" r:id="rId98"/>
    <p:sldId id="330" r:id="rId99"/>
    <p:sldId id="331" r:id="rId100"/>
    <p:sldId id="279" r:id="rId101"/>
    <p:sldId id="317" r:id="rId102"/>
    <p:sldId id="318" r:id="rId103"/>
    <p:sldId id="280" r:id="rId104"/>
    <p:sldId id="319" r:id="rId105"/>
    <p:sldId id="320" r:id="rId106"/>
    <p:sldId id="321" r:id="rId107"/>
    <p:sldId id="374" r:id="rId108"/>
    <p:sldId id="375" r:id="rId109"/>
    <p:sldId id="376" r:id="rId110"/>
    <p:sldId id="269" r:id="rId111"/>
    <p:sldId id="273"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8C1A4-EA76-481A-BBD5-34AC35BC43D6}" v="2" dt="2021-05-24T11:48:46.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570" autoAdjust="0"/>
  </p:normalViewPr>
  <p:slideViewPr>
    <p:cSldViewPr snapToGrid="0">
      <p:cViewPr varScale="1">
        <p:scale>
          <a:sx n="59" d="100"/>
          <a:sy n="59" d="100"/>
        </p:scale>
        <p:origin x="109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bleStyles" Target="tableStyle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notesMaster" Target="notesMasters/notesMaster1.xml"/><Relationship Id="rId118" Type="http://schemas.microsoft.com/office/2016/11/relationships/changesInfo" Target="changesInfos/changesInfo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Caldwell" userId="8b2fee97-24ae-4bb4-81ed-53c0f1e250ac" providerId="ADAL" clId="{3B98C1A4-EA76-481A-BBD5-34AC35BC43D6}"/>
    <pc:docChg chg="undo custSel modSld">
      <pc:chgData name="Kelly Caldwell" userId="8b2fee97-24ae-4bb4-81ed-53c0f1e250ac" providerId="ADAL" clId="{3B98C1A4-EA76-481A-BBD5-34AC35BC43D6}" dt="2021-05-24T15:20:14.655" v="567" actId="1076"/>
      <pc:docMkLst>
        <pc:docMk/>
      </pc:docMkLst>
      <pc:sldChg chg="addSp delSp modSp mod">
        <pc:chgData name="Kelly Caldwell" userId="8b2fee97-24ae-4bb4-81ed-53c0f1e250ac" providerId="ADAL" clId="{3B98C1A4-EA76-481A-BBD5-34AC35BC43D6}" dt="2021-05-24T15:20:14.655" v="567" actId="1076"/>
        <pc:sldMkLst>
          <pc:docMk/>
          <pc:sldMk cId="4188033944" sldId="256"/>
        </pc:sldMkLst>
        <pc:spChg chg="add del mod">
          <ac:chgData name="Kelly Caldwell" userId="8b2fee97-24ae-4bb4-81ed-53c0f1e250ac" providerId="ADAL" clId="{3B98C1A4-EA76-481A-BBD5-34AC35BC43D6}" dt="2021-05-24T11:43:40.016" v="1" actId="931"/>
          <ac:spMkLst>
            <pc:docMk/>
            <pc:sldMk cId="4188033944" sldId="256"/>
            <ac:spMk id="8" creationId="{FEFD6D6C-4177-41B5-AEC8-1C99F7B9C900}"/>
          </ac:spMkLst>
        </pc:spChg>
        <pc:picChg chg="add mod modCrop">
          <ac:chgData name="Kelly Caldwell" userId="8b2fee97-24ae-4bb4-81ed-53c0f1e250ac" providerId="ADAL" clId="{3B98C1A4-EA76-481A-BBD5-34AC35BC43D6}" dt="2021-05-24T15:20:14.655" v="567" actId="1076"/>
          <ac:picMkLst>
            <pc:docMk/>
            <pc:sldMk cId="4188033944" sldId="256"/>
            <ac:picMk id="11" creationId="{1F3835BD-FB62-4B31-9C63-097EFECF698F}"/>
          </ac:picMkLst>
        </pc:picChg>
        <pc:picChg chg="del">
          <ac:chgData name="Kelly Caldwell" userId="8b2fee97-24ae-4bb4-81ed-53c0f1e250ac" providerId="ADAL" clId="{3B98C1A4-EA76-481A-BBD5-34AC35BC43D6}" dt="2021-05-24T11:43:28.182" v="0" actId="478"/>
          <ac:picMkLst>
            <pc:docMk/>
            <pc:sldMk cId="4188033944" sldId="256"/>
            <ac:picMk id="13" creationId="{38E2F92B-A529-4981-83CF-13B6330D3EE6}"/>
          </ac:picMkLst>
        </pc:picChg>
      </pc:sldChg>
      <pc:sldChg chg="modSp mod">
        <pc:chgData name="Kelly Caldwell" userId="8b2fee97-24ae-4bb4-81ed-53c0f1e250ac" providerId="ADAL" clId="{3B98C1A4-EA76-481A-BBD5-34AC35BC43D6}" dt="2021-05-24T12:16:10.429" v="565" actId="20577"/>
        <pc:sldMkLst>
          <pc:docMk/>
          <pc:sldMk cId="2731137003" sldId="257"/>
        </pc:sldMkLst>
        <pc:spChg chg="mod">
          <ac:chgData name="Kelly Caldwell" userId="8b2fee97-24ae-4bb4-81ed-53c0f1e250ac" providerId="ADAL" clId="{3B98C1A4-EA76-481A-BBD5-34AC35BC43D6}" dt="2021-05-24T12:16:10.429" v="565" actId="20577"/>
          <ac:spMkLst>
            <pc:docMk/>
            <pc:sldMk cId="2731137003" sldId="257"/>
            <ac:spMk id="2" creationId="{00000000-0000-0000-0000-000000000000}"/>
          </ac:spMkLst>
        </pc:spChg>
      </pc:sldChg>
      <pc:sldChg chg="mod modShow">
        <pc:chgData name="Kelly Caldwell" userId="8b2fee97-24ae-4bb4-81ed-53c0f1e250ac" providerId="ADAL" clId="{3B98C1A4-EA76-481A-BBD5-34AC35BC43D6}" dt="2021-05-24T11:52:24.633" v="26" actId="729"/>
        <pc:sldMkLst>
          <pc:docMk/>
          <pc:sldMk cId="3127231553" sldId="269"/>
        </pc:sldMkLst>
      </pc:sldChg>
      <pc:sldChg chg="mod modShow">
        <pc:chgData name="Kelly Caldwell" userId="8b2fee97-24ae-4bb4-81ed-53c0f1e250ac" providerId="ADAL" clId="{3B98C1A4-EA76-481A-BBD5-34AC35BC43D6}" dt="2021-05-24T11:52:16.018" v="25" actId="729"/>
        <pc:sldMkLst>
          <pc:docMk/>
          <pc:sldMk cId="3888982600" sldId="273"/>
        </pc:sldMkLst>
      </pc:sldChg>
      <pc:sldChg chg="mod modShow">
        <pc:chgData name="Kelly Caldwell" userId="8b2fee97-24ae-4bb4-81ed-53c0f1e250ac" providerId="ADAL" clId="{3B98C1A4-EA76-481A-BBD5-34AC35BC43D6}" dt="2021-05-24T11:49:25.172" v="17" actId="729"/>
        <pc:sldMkLst>
          <pc:docMk/>
          <pc:sldMk cId="2724886020" sldId="285"/>
        </pc:sldMkLst>
      </pc:sldChg>
      <pc:sldChg chg="mod modShow">
        <pc:chgData name="Kelly Caldwell" userId="8b2fee97-24ae-4bb4-81ed-53c0f1e250ac" providerId="ADAL" clId="{3B98C1A4-EA76-481A-BBD5-34AC35BC43D6}" dt="2021-05-24T11:47:23.725" v="15" actId="729"/>
        <pc:sldMkLst>
          <pc:docMk/>
          <pc:sldMk cId="2969466716" sldId="286"/>
        </pc:sldMkLst>
      </pc:sldChg>
      <pc:sldChg chg="mod modShow">
        <pc:chgData name="Kelly Caldwell" userId="8b2fee97-24ae-4bb4-81ed-53c0f1e250ac" providerId="ADAL" clId="{3B98C1A4-EA76-481A-BBD5-34AC35BC43D6}" dt="2021-05-24T12:14:07.829" v="563" actId="729"/>
        <pc:sldMkLst>
          <pc:docMk/>
          <pc:sldMk cId="2111705881" sldId="316"/>
        </pc:sldMkLst>
      </pc:sldChg>
      <pc:sldChg chg="mod modShow">
        <pc:chgData name="Kelly Caldwell" userId="8b2fee97-24ae-4bb4-81ed-53c0f1e250ac" providerId="ADAL" clId="{3B98C1A4-EA76-481A-BBD5-34AC35BC43D6}" dt="2021-05-24T11:51:48.345" v="23" actId="729"/>
        <pc:sldMkLst>
          <pc:docMk/>
          <pc:sldMk cId="3340933060" sldId="320"/>
        </pc:sldMkLst>
      </pc:sldChg>
      <pc:sldChg chg="mod modShow">
        <pc:chgData name="Kelly Caldwell" userId="8b2fee97-24ae-4bb4-81ed-53c0f1e250ac" providerId="ADAL" clId="{3B98C1A4-EA76-481A-BBD5-34AC35BC43D6}" dt="2021-05-24T11:51:50.761" v="24" actId="729"/>
        <pc:sldMkLst>
          <pc:docMk/>
          <pc:sldMk cId="1875978824" sldId="321"/>
        </pc:sldMkLst>
      </pc:sldChg>
      <pc:sldChg chg="mod modShow">
        <pc:chgData name="Kelly Caldwell" userId="8b2fee97-24ae-4bb4-81ed-53c0f1e250ac" providerId="ADAL" clId="{3B98C1A4-EA76-481A-BBD5-34AC35BC43D6}" dt="2021-05-24T12:14:07.829" v="563" actId="729"/>
        <pc:sldMkLst>
          <pc:docMk/>
          <pc:sldMk cId="2569084879" sldId="322"/>
        </pc:sldMkLst>
      </pc:sldChg>
      <pc:sldChg chg="mod modShow">
        <pc:chgData name="Kelly Caldwell" userId="8b2fee97-24ae-4bb4-81ed-53c0f1e250ac" providerId="ADAL" clId="{3B98C1A4-EA76-481A-BBD5-34AC35BC43D6}" dt="2021-05-24T12:14:07.829" v="563" actId="729"/>
        <pc:sldMkLst>
          <pc:docMk/>
          <pc:sldMk cId="2551500924" sldId="323"/>
        </pc:sldMkLst>
      </pc:sldChg>
      <pc:sldChg chg="mod modShow">
        <pc:chgData name="Kelly Caldwell" userId="8b2fee97-24ae-4bb4-81ed-53c0f1e250ac" providerId="ADAL" clId="{3B98C1A4-EA76-481A-BBD5-34AC35BC43D6}" dt="2021-05-24T12:14:07.829" v="563" actId="729"/>
        <pc:sldMkLst>
          <pc:docMk/>
          <pc:sldMk cId="2579423388" sldId="324"/>
        </pc:sldMkLst>
      </pc:sldChg>
      <pc:sldChg chg="mod modShow">
        <pc:chgData name="Kelly Caldwell" userId="8b2fee97-24ae-4bb4-81ed-53c0f1e250ac" providerId="ADAL" clId="{3B98C1A4-EA76-481A-BBD5-34AC35BC43D6}" dt="2021-05-24T12:14:07.829" v="563" actId="729"/>
        <pc:sldMkLst>
          <pc:docMk/>
          <pc:sldMk cId="2937378353" sldId="325"/>
        </pc:sldMkLst>
      </pc:sldChg>
      <pc:sldChg chg="mod modShow">
        <pc:chgData name="Kelly Caldwell" userId="8b2fee97-24ae-4bb4-81ed-53c0f1e250ac" providerId="ADAL" clId="{3B98C1A4-EA76-481A-BBD5-34AC35BC43D6}" dt="2021-05-24T12:14:07.829" v="563" actId="729"/>
        <pc:sldMkLst>
          <pc:docMk/>
          <pc:sldMk cId="1864791171" sldId="326"/>
        </pc:sldMkLst>
      </pc:sldChg>
      <pc:sldChg chg="mod modShow">
        <pc:chgData name="Kelly Caldwell" userId="8b2fee97-24ae-4bb4-81ed-53c0f1e250ac" providerId="ADAL" clId="{3B98C1A4-EA76-481A-BBD5-34AC35BC43D6}" dt="2021-05-24T12:14:07.829" v="563" actId="729"/>
        <pc:sldMkLst>
          <pc:docMk/>
          <pc:sldMk cId="1631454314" sldId="327"/>
        </pc:sldMkLst>
      </pc:sldChg>
      <pc:sldChg chg="mod modShow">
        <pc:chgData name="Kelly Caldwell" userId="8b2fee97-24ae-4bb4-81ed-53c0f1e250ac" providerId="ADAL" clId="{3B98C1A4-EA76-481A-BBD5-34AC35BC43D6}" dt="2021-05-24T12:14:07.829" v="563" actId="729"/>
        <pc:sldMkLst>
          <pc:docMk/>
          <pc:sldMk cId="415603644" sldId="328"/>
        </pc:sldMkLst>
      </pc:sldChg>
      <pc:sldChg chg="mod modShow">
        <pc:chgData name="Kelly Caldwell" userId="8b2fee97-24ae-4bb4-81ed-53c0f1e250ac" providerId="ADAL" clId="{3B98C1A4-EA76-481A-BBD5-34AC35BC43D6}" dt="2021-05-24T12:14:07.829" v="563" actId="729"/>
        <pc:sldMkLst>
          <pc:docMk/>
          <pc:sldMk cId="2068679064" sldId="329"/>
        </pc:sldMkLst>
      </pc:sldChg>
      <pc:sldChg chg="mod modShow">
        <pc:chgData name="Kelly Caldwell" userId="8b2fee97-24ae-4bb4-81ed-53c0f1e250ac" providerId="ADAL" clId="{3B98C1A4-EA76-481A-BBD5-34AC35BC43D6}" dt="2021-05-24T12:14:07.829" v="563" actId="729"/>
        <pc:sldMkLst>
          <pc:docMk/>
          <pc:sldMk cId="1497734649" sldId="330"/>
        </pc:sldMkLst>
      </pc:sldChg>
      <pc:sldChg chg="mod modShow">
        <pc:chgData name="Kelly Caldwell" userId="8b2fee97-24ae-4bb4-81ed-53c0f1e250ac" providerId="ADAL" clId="{3B98C1A4-EA76-481A-BBD5-34AC35BC43D6}" dt="2021-05-24T12:14:07.829" v="563" actId="729"/>
        <pc:sldMkLst>
          <pc:docMk/>
          <pc:sldMk cId="1521461279" sldId="331"/>
        </pc:sldMkLst>
      </pc:sldChg>
      <pc:sldChg chg="mod modShow">
        <pc:chgData name="Kelly Caldwell" userId="8b2fee97-24ae-4bb4-81ed-53c0f1e250ac" providerId="ADAL" clId="{3B98C1A4-EA76-481A-BBD5-34AC35BC43D6}" dt="2021-05-24T11:49:27.457" v="18" actId="729"/>
        <pc:sldMkLst>
          <pc:docMk/>
          <pc:sldMk cId="360976718" sldId="332"/>
        </pc:sldMkLst>
      </pc:sldChg>
      <pc:sldChg chg="mod modShow">
        <pc:chgData name="Kelly Caldwell" userId="8b2fee97-24ae-4bb4-81ed-53c0f1e250ac" providerId="ADAL" clId="{3B98C1A4-EA76-481A-BBD5-34AC35BC43D6}" dt="2021-05-24T11:49:29.117" v="19" actId="729"/>
        <pc:sldMkLst>
          <pc:docMk/>
          <pc:sldMk cId="263581374" sldId="333"/>
        </pc:sldMkLst>
      </pc:sldChg>
      <pc:sldChg chg="mod modShow">
        <pc:chgData name="Kelly Caldwell" userId="8b2fee97-24ae-4bb4-81ed-53c0f1e250ac" providerId="ADAL" clId="{3B98C1A4-EA76-481A-BBD5-34AC35BC43D6}" dt="2021-05-24T11:50:02.500" v="20" actId="729"/>
        <pc:sldMkLst>
          <pc:docMk/>
          <pc:sldMk cId="963694582" sldId="334"/>
        </pc:sldMkLst>
      </pc:sldChg>
      <pc:sldChg chg="mod modShow">
        <pc:chgData name="Kelly Caldwell" userId="8b2fee97-24ae-4bb4-81ed-53c0f1e250ac" providerId="ADAL" clId="{3B98C1A4-EA76-481A-BBD5-34AC35BC43D6}" dt="2021-05-24T11:51:08.087" v="21" actId="729"/>
        <pc:sldMkLst>
          <pc:docMk/>
          <pc:sldMk cId="2456252776" sldId="335"/>
        </pc:sldMkLst>
      </pc:sldChg>
      <pc:sldChg chg="mod modShow">
        <pc:chgData name="Kelly Caldwell" userId="8b2fee97-24ae-4bb4-81ed-53c0f1e250ac" providerId="ADAL" clId="{3B98C1A4-EA76-481A-BBD5-34AC35BC43D6}" dt="2021-05-24T11:51:08.087" v="21" actId="729"/>
        <pc:sldMkLst>
          <pc:docMk/>
          <pc:sldMk cId="393876527" sldId="336"/>
        </pc:sldMkLst>
      </pc:sldChg>
      <pc:sldChg chg="mod modShow">
        <pc:chgData name="Kelly Caldwell" userId="8b2fee97-24ae-4bb4-81ed-53c0f1e250ac" providerId="ADAL" clId="{3B98C1A4-EA76-481A-BBD5-34AC35BC43D6}" dt="2021-05-24T11:51:08.087" v="21" actId="729"/>
        <pc:sldMkLst>
          <pc:docMk/>
          <pc:sldMk cId="2534922475" sldId="337"/>
        </pc:sldMkLst>
      </pc:sldChg>
      <pc:sldChg chg="mod modShow">
        <pc:chgData name="Kelly Caldwell" userId="8b2fee97-24ae-4bb4-81ed-53c0f1e250ac" providerId="ADAL" clId="{3B98C1A4-EA76-481A-BBD5-34AC35BC43D6}" dt="2021-05-24T11:51:08.087" v="21" actId="729"/>
        <pc:sldMkLst>
          <pc:docMk/>
          <pc:sldMk cId="705696907" sldId="338"/>
        </pc:sldMkLst>
      </pc:sldChg>
      <pc:sldChg chg="mod modShow">
        <pc:chgData name="Kelly Caldwell" userId="8b2fee97-24ae-4bb4-81ed-53c0f1e250ac" providerId="ADAL" clId="{3B98C1A4-EA76-481A-BBD5-34AC35BC43D6}" dt="2021-05-24T11:51:08.087" v="21" actId="729"/>
        <pc:sldMkLst>
          <pc:docMk/>
          <pc:sldMk cId="123442756" sldId="339"/>
        </pc:sldMkLst>
      </pc:sldChg>
      <pc:sldChg chg="mod modShow">
        <pc:chgData name="Kelly Caldwell" userId="8b2fee97-24ae-4bb4-81ed-53c0f1e250ac" providerId="ADAL" clId="{3B98C1A4-EA76-481A-BBD5-34AC35BC43D6}" dt="2021-05-24T11:51:08.087" v="21" actId="729"/>
        <pc:sldMkLst>
          <pc:docMk/>
          <pc:sldMk cId="3468713347" sldId="340"/>
        </pc:sldMkLst>
      </pc:sldChg>
      <pc:sldChg chg="mod modShow">
        <pc:chgData name="Kelly Caldwell" userId="8b2fee97-24ae-4bb4-81ed-53c0f1e250ac" providerId="ADAL" clId="{3B98C1A4-EA76-481A-BBD5-34AC35BC43D6}" dt="2021-05-24T11:51:08.087" v="21" actId="729"/>
        <pc:sldMkLst>
          <pc:docMk/>
          <pc:sldMk cId="3885320210" sldId="341"/>
        </pc:sldMkLst>
      </pc:sldChg>
      <pc:sldChg chg="mod modShow">
        <pc:chgData name="Kelly Caldwell" userId="8b2fee97-24ae-4bb4-81ed-53c0f1e250ac" providerId="ADAL" clId="{3B98C1A4-EA76-481A-BBD5-34AC35BC43D6}" dt="2021-05-24T11:51:08.087" v="21" actId="729"/>
        <pc:sldMkLst>
          <pc:docMk/>
          <pc:sldMk cId="257248512" sldId="342"/>
        </pc:sldMkLst>
      </pc:sldChg>
      <pc:sldChg chg="mod modShow">
        <pc:chgData name="Kelly Caldwell" userId="8b2fee97-24ae-4bb4-81ed-53c0f1e250ac" providerId="ADAL" clId="{3B98C1A4-EA76-481A-BBD5-34AC35BC43D6}" dt="2021-05-24T11:51:08.087" v="21" actId="729"/>
        <pc:sldMkLst>
          <pc:docMk/>
          <pc:sldMk cId="2798041141" sldId="343"/>
        </pc:sldMkLst>
      </pc:sldChg>
      <pc:sldChg chg="mod modShow">
        <pc:chgData name="Kelly Caldwell" userId="8b2fee97-24ae-4bb4-81ed-53c0f1e250ac" providerId="ADAL" clId="{3B98C1A4-EA76-481A-BBD5-34AC35BC43D6}" dt="2021-05-24T11:51:08.087" v="21" actId="729"/>
        <pc:sldMkLst>
          <pc:docMk/>
          <pc:sldMk cId="656473704" sldId="344"/>
        </pc:sldMkLst>
      </pc:sldChg>
      <pc:sldChg chg="mod modShow">
        <pc:chgData name="Kelly Caldwell" userId="8b2fee97-24ae-4bb4-81ed-53c0f1e250ac" providerId="ADAL" clId="{3B98C1A4-EA76-481A-BBD5-34AC35BC43D6}" dt="2021-05-24T11:51:08.087" v="21" actId="729"/>
        <pc:sldMkLst>
          <pc:docMk/>
          <pc:sldMk cId="3396902020" sldId="345"/>
        </pc:sldMkLst>
      </pc:sldChg>
      <pc:sldChg chg="mod modShow">
        <pc:chgData name="Kelly Caldwell" userId="8b2fee97-24ae-4bb4-81ed-53c0f1e250ac" providerId="ADAL" clId="{3B98C1A4-EA76-481A-BBD5-34AC35BC43D6}" dt="2021-05-24T11:51:08.087" v="21" actId="729"/>
        <pc:sldMkLst>
          <pc:docMk/>
          <pc:sldMk cId="2087495888" sldId="346"/>
        </pc:sldMkLst>
      </pc:sldChg>
      <pc:sldChg chg="mod modShow">
        <pc:chgData name="Kelly Caldwell" userId="8b2fee97-24ae-4bb4-81ed-53c0f1e250ac" providerId="ADAL" clId="{3B98C1A4-EA76-481A-BBD5-34AC35BC43D6}" dt="2021-05-24T11:51:08.087" v="21" actId="729"/>
        <pc:sldMkLst>
          <pc:docMk/>
          <pc:sldMk cId="3924231331" sldId="347"/>
        </pc:sldMkLst>
      </pc:sldChg>
      <pc:sldChg chg="mod modShow">
        <pc:chgData name="Kelly Caldwell" userId="8b2fee97-24ae-4bb4-81ed-53c0f1e250ac" providerId="ADAL" clId="{3B98C1A4-EA76-481A-BBD5-34AC35BC43D6}" dt="2021-05-24T11:51:08.087" v="21" actId="729"/>
        <pc:sldMkLst>
          <pc:docMk/>
          <pc:sldMk cId="2418221240" sldId="348"/>
        </pc:sldMkLst>
      </pc:sldChg>
      <pc:sldChg chg="mod modShow">
        <pc:chgData name="Kelly Caldwell" userId="8b2fee97-24ae-4bb4-81ed-53c0f1e250ac" providerId="ADAL" clId="{3B98C1A4-EA76-481A-BBD5-34AC35BC43D6}" dt="2021-05-24T11:51:08.087" v="21" actId="729"/>
        <pc:sldMkLst>
          <pc:docMk/>
          <pc:sldMk cId="3507849739" sldId="349"/>
        </pc:sldMkLst>
      </pc:sldChg>
      <pc:sldChg chg="mod modShow">
        <pc:chgData name="Kelly Caldwell" userId="8b2fee97-24ae-4bb4-81ed-53c0f1e250ac" providerId="ADAL" clId="{3B98C1A4-EA76-481A-BBD5-34AC35BC43D6}" dt="2021-05-24T11:51:08.087" v="21" actId="729"/>
        <pc:sldMkLst>
          <pc:docMk/>
          <pc:sldMk cId="2578902321" sldId="350"/>
        </pc:sldMkLst>
      </pc:sldChg>
      <pc:sldChg chg="mod modShow">
        <pc:chgData name="Kelly Caldwell" userId="8b2fee97-24ae-4bb4-81ed-53c0f1e250ac" providerId="ADAL" clId="{3B98C1A4-EA76-481A-BBD5-34AC35BC43D6}" dt="2021-05-24T11:51:08.087" v="21" actId="729"/>
        <pc:sldMkLst>
          <pc:docMk/>
          <pc:sldMk cId="1469449709" sldId="351"/>
        </pc:sldMkLst>
      </pc:sldChg>
      <pc:sldChg chg="mod modShow">
        <pc:chgData name="Kelly Caldwell" userId="8b2fee97-24ae-4bb4-81ed-53c0f1e250ac" providerId="ADAL" clId="{3B98C1A4-EA76-481A-BBD5-34AC35BC43D6}" dt="2021-05-24T11:51:08.087" v="21" actId="729"/>
        <pc:sldMkLst>
          <pc:docMk/>
          <pc:sldMk cId="2612918268" sldId="352"/>
        </pc:sldMkLst>
      </pc:sldChg>
      <pc:sldChg chg="mod modShow">
        <pc:chgData name="Kelly Caldwell" userId="8b2fee97-24ae-4bb4-81ed-53c0f1e250ac" providerId="ADAL" clId="{3B98C1A4-EA76-481A-BBD5-34AC35BC43D6}" dt="2021-05-24T11:51:08.087" v="21" actId="729"/>
        <pc:sldMkLst>
          <pc:docMk/>
          <pc:sldMk cId="3967555500" sldId="353"/>
        </pc:sldMkLst>
      </pc:sldChg>
      <pc:sldChg chg="mod modShow">
        <pc:chgData name="Kelly Caldwell" userId="8b2fee97-24ae-4bb4-81ed-53c0f1e250ac" providerId="ADAL" clId="{3B98C1A4-EA76-481A-BBD5-34AC35BC43D6}" dt="2021-05-24T11:51:08.087" v="21" actId="729"/>
        <pc:sldMkLst>
          <pc:docMk/>
          <pc:sldMk cId="2767877730" sldId="354"/>
        </pc:sldMkLst>
      </pc:sldChg>
      <pc:sldChg chg="mod modShow">
        <pc:chgData name="Kelly Caldwell" userId="8b2fee97-24ae-4bb4-81ed-53c0f1e250ac" providerId="ADAL" clId="{3B98C1A4-EA76-481A-BBD5-34AC35BC43D6}" dt="2021-05-24T11:51:08.087" v="21" actId="729"/>
        <pc:sldMkLst>
          <pc:docMk/>
          <pc:sldMk cId="3818373483" sldId="355"/>
        </pc:sldMkLst>
      </pc:sldChg>
      <pc:sldChg chg="mod modShow">
        <pc:chgData name="Kelly Caldwell" userId="8b2fee97-24ae-4bb4-81ed-53c0f1e250ac" providerId="ADAL" clId="{3B98C1A4-EA76-481A-BBD5-34AC35BC43D6}" dt="2021-05-24T11:51:08.087" v="21" actId="729"/>
        <pc:sldMkLst>
          <pc:docMk/>
          <pc:sldMk cId="3547442530" sldId="356"/>
        </pc:sldMkLst>
      </pc:sldChg>
      <pc:sldChg chg="mod modShow">
        <pc:chgData name="Kelly Caldwell" userId="8b2fee97-24ae-4bb4-81ed-53c0f1e250ac" providerId="ADAL" clId="{3B98C1A4-EA76-481A-BBD5-34AC35BC43D6}" dt="2021-05-24T11:51:08.087" v="21" actId="729"/>
        <pc:sldMkLst>
          <pc:docMk/>
          <pc:sldMk cId="3799932284" sldId="357"/>
        </pc:sldMkLst>
      </pc:sldChg>
      <pc:sldChg chg="mod modShow">
        <pc:chgData name="Kelly Caldwell" userId="8b2fee97-24ae-4bb4-81ed-53c0f1e250ac" providerId="ADAL" clId="{3B98C1A4-EA76-481A-BBD5-34AC35BC43D6}" dt="2021-05-24T11:51:08.087" v="21" actId="729"/>
        <pc:sldMkLst>
          <pc:docMk/>
          <pc:sldMk cId="2712129403" sldId="358"/>
        </pc:sldMkLst>
      </pc:sldChg>
      <pc:sldChg chg="mod modShow">
        <pc:chgData name="Kelly Caldwell" userId="8b2fee97-24ae-4bb4-81ed-53c0f1e250ac" providerId="ADAL" clId="{3B98C1A4-EA76-481A-BBD5-34AC35BC43D6}" dt="2021-05-24T11:51:08.087" v="21" actId="729"/>
        <pc:sldMkLst>
          <pc:docMk/>
          <pc:sldMk cId="373100530" sldId="359"/>
        </pc:sldMkLst>
      </pc:sldChg>
      <pc:sldChg chg="mod modShow">
        <pc:chgData name="Kelly Caldwell" userId="8b2fee97-24ae-4bb4-81ed-53c0f1e250ac" providerId="ADAL" clId="{3B98C1A4-EA76-481A-BBD5-34AC35BC43D6}" dt="2021-05-24T11:51:08.087" v="21" actId="729"/>
        <pc:sldMkLst>
          <pc:docMk/>
          <pc:sldMk cId="3513213314" sldId="360"/>
        </pc:sldMkLst>
      </pc:sldChg>
      <pc:sldChg chg="mod modShow">
        <pc:chgData name="Kelly Caldwell" userId="8b2fee97-24ae-4bb4-81ed-53c0f1e250ac" providerId="ADAL" clId="{3B98C1A4-EA76-481A-BBD5-34AC35BC43D6}" dt="2021-05-24T11:51:08.087" v="21" actId="729"/>
        <pc:sldMkLst>
          <pc:docMk/>
          <pc:sldMk cId="756970045" sldId="361"/>
        </pc:sldMkLst>
      </pc:sldChg>
      <pc:sldChg chg="mod modShow">
        <pc:chgData name="Kelly Caldwell" userId="8b2fee97-24ae-4bb4-81ed-53c0f1e250ac" providerId="ADAL" clId="{3B98C1A4-EA76-481A-BBD5-34AC35BC43D6}" dt="2021-05-24T11:51:08.087" v="21" actId="729"/>
        <pc:sldMkLst>
          <pc:docMk/>
          <pc:sldMk cId="97733287" sldId="362"/>
        </pc:sldMkLst>
      </pc:sldChg>
      <pc:sldChg chg="mod modShow">
        <pc:chgData name="Kelly Caldwell" userId="8b2fee97-24ae-4bb4-81ed-53c0f1e250ac" providerId="ADAL" clId="{3B98C1A4-EA76-481A-BBD5-34AC35BC43D6}" dt="2021-05-24T11:51:08.087" v="21" actId="729"/>
        <pc:sldMkLst>
          <pc:docMk/>
          <pc:sldMk cId="694750970" sldId="363"/>
        </pc:sldMkLst>
      </pc:sldChg>
      <pc:sldChg chg="mod modShow">
        <pc:chgData name="Kelly Caldwell" userId="8b2fee97-24ae-4bb4-81ed-53c0f1e250ac" providerId="ADAL" clId="{3B98C1A4-EA76-481A-BBD5-34AC35BC43D6}" dt="2021-05-24T11:51:08.087" v="21" actId="729"/>
        <pc:sldMkLst>
          <pc:docMk/>
          <pc:sldMk cId="1227674492" sldId="364"/>
        </pc:sldMkLst>
      </pc:sldChg>
      <pc:sldChg chg="mod modShow">
        <pc:chgData name="Kelly Caldwell" userId="8b2fee97-24ae-4bb4-81ed-53c0f1e250ac" providerId="ADAL" clId="{3B98C1A4-EA76-481A-BBD5-34AC35BC43D6}" dt="2021-05-24T11:51:08.087" v="21" actId="729"/>
        <pc:sldMkLst>
          <pc:docMk/>
          <pc:sldMk cId="333320642" sldId="365"/>
        </pc:sldMkLst>
      </pc:sldChg>
      <pc:sldChg chg="mod modShow">
        <pc:chgData name="Kelly Caldwell" userId="8b2fee97-24ae-4bb4-81ed-53c0f1e250ac" providerId="ADAL" clId="{3B98C1A4-EA76-481A-BBD5-34AC35BC43D6}" dt="2021-05-24T11:51:08.087" v="21" actId="729"/>
        <pc:sldMkLst>
          <pc:docMk/>
          <pc:sldMk cId="1173641815" sldId="366"/>
        </pc:sldMkLst>
      </pc:sldChg>
      <pc:sldChg chg="mod modShow">
        <pc:chgData name="Kelly Caldwell" userId="8b2fee97-24ae-4bb4-81ed-53c0f1e250ac" providerId="ADAL" clId="{3B98C1A4-EA76-481A-BBD5-34AC35BC43D6}" dt="2021-05-24T11:51:08.087" v="21" actId="729"/>
        <pc:sldMkLst>
          <pc:docMk/>
          <pc:sldMk cId="2041322900" sldId="367"/>
        </pc:sldMkLst>
      </pc:sldChg>
      <pc:sldChg chg="mod modShow">
        <pc:chgData name="Kelly Caldwell" userId="8b2fee97-24ae-4bb4-81ed-53c0f1e250ac" providerId="ADAL" clId="{3B98C1A4-EA76-481A-BBD5-34AC35BC43D6}" dt="2021-05-24T11:51:08.087" v="21" actId="729"/>
        <pc:sldMkLst>
          <pc:docMk/>
          <pc:sldMk cId="3297107469" sldId="368"/>
        </pc:sldMkLst>
      </pc:sldChg>
      <pc:sldChg chg="mod modShow">
        <pc:chgData name="Kelly Caldwell" userId="8b2fee97-24ae-4bb4-81ed-53c0f1e250ac" providerId="ADAL" clId="{3B98C1A4-EA76-481A-BBD5-34AC35BC43D6}" dt="2021-05-24T11:51:08.087" v="21" actId="729"/>
        <pc:sldMkLst>
          <pc:docMk/>
          <pc:sldMk cId="3077463714" sldId="369"/>
        </pc:sldMkLst>
      </pc:sldChg>
      <pc:sldChg chg="mod modShow">
        <pc:chgData name="Kelly Caldwell" userId="8b2fee97-24ae-4bb4-81ed-53c0f1e250ac" providerId="ADAL" clId="{3B98C1A4-EA76-481A-BBD5-34AC35BC43D6}" dt="2021-05-24T11:51:08.087" v="21" actId="729"/>
        <pc:sldMkLst>
          <pc:docMk/>
          <pc:sldMk cId="1363450694" sldId="370"/>
        </pc:sldMkLst>
      </pc:sldChg>
      <pc:sldChg chg="mod modShow">
        <pc:chgData name="Kelly Caldwell" userId="8b2fee97-24ae-4bb4-81ed-53c0f1e250ac" providerId="ADAL" clId="{3B98C1A4-EA76-481A-BBD5-34AC35BC43D6}" dt="2021-05-24T11:51:08.087" v="21" actId="729"/>
        <pc:sldMkLst>
          <pc:docMk/>
          <pc:sldMk cId="1742893031" sldId="371"/>
        </pc:sldMkLst>
      </pc:sldChg>
      <pc:sldChg chg="mod modShow">
        <pc:chgData name="Kelly Caldwell" userId="8b2fee97-24ae-4bb4-81ed-53c0f1e250ac" providerId="ADAL" clId="{3B98C1A4-EA76-481A-BBD5-34AC35BC43D6}" dt="2021-05-24T11:51:11.993" v="22" actId="729"/>
        <pc:sldMkLst>
          <pc:docMk/>
          <pc:sldMk cId="870947405" sldId="372"/>
        </pc:sldMkLst>
      </pc:sldChg>
      <pc:sldChg chg="mod modShow">
        <pc:chgData name="Kelly Caldwell" userId="8b2fee97-24ae-4bb4-81ed-53c0f1e250ac" providerId="ADAL" clId="{3B98C1A4-EA76-481A-BBD5-34AC35BC43D6}" dt="2021-05-24T11:47:39.819" v="16" actId="729"/>
        <pc:sldMkLst>
          <pc:docMk/>
          <pc:sldMk cId="1911705657" sldId="373"/>
        </pc:sldMkLst>
      </pc:sldChg>
      <pc:sldChg chg="modSp mod">
        <pc:chgData name="Kelly Caldwell" userId="8b2fee97-24ae-4bb4-81ed-53c0f1e250ac" providerId="ADAL" clId="{3B98C1A4-EA76-481A-BBD5-34AC35BC43D6}" dt="2021-05-24T12:06:19.968" v="562" actId="20577"/>
        <pc:sldMkLst>
          <pc:docMk/>
          <pc:sldMk cId="2587306420" sldId="375"/>
        </pc:sldMkLst>
        <pc:spChg chg="mod">
          <ac:chgData name="Kelly Caldwell" userId="8b2fee97-24ae-4bb4-81ed-53c0f1e250ac" providerId="ADAL" clId="{3B98C1A4-EA76-481A-BBD5-34AC35BC43D6}" dt="2021-05-24T12:06:19.968" v="562" actId="20577"/>
          <ac:spMkLst>
            <pc:docMk/>
            <pc:sldMk cId="2587306420" sldId="375"/>
            <ac:spMk id="3" creationId="{66BCE1E3-E44D-45EB-90D6-752DD65A9A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AC806-22EC-4349-BDBF-D9383D46E25B}" type="datetimeFigureOut">
              <a:rPr lang="en-US" smtClean="0"/>
              <a:t>5/24/2021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680FC-AB24-4658-8B0F-7D8F5FF7B6BC}" type="slidenum">
              <a:rPr lang="en-US" smtClean="0"/>
              <a:t>‹#›</a:t>
            </a:fld>
            <a:endParaRPr lang="en-US"/>
          </a:p>
        </p:txBody>
      </p:sp>
    </p:spTree>
    <p:extLst>
      <p:ext uri="{BB962C8B-B14F-4D97-AF65-F5344CB8AC3E}">
        <p14:creationId xmlns:p14="http://schemas.microsoft.com/office/powerpoint/2010/main" val="390748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deed.com/career-advice/career-development/determin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one word that describes you?
https://www.polleverywhere.com/free_text_polls/ZEuO9VI2rT8upVooYaVIr</a:t>
            </a:r>
          </a:p>
        </p:txBody>
      </p:sp>
      <p:sp>
        <p:nvSpPr>
          <p:cNvPr id="4" name="Slide Number Placeholder 3"/>
          <p:cNvSpPr>
            <a:spLocks noGrp="1"/>
          </p:cNvSpPr>
          <p:nvPr>
            <p:ph type="sldNum" sz="quarter" idx="5"/>
          </p:nvPr>
        </p:nvSpPr>
        <p:spPr/>
        <p:txBody>
          <a:bodyPr/>
          <a:lstStyle/>
          <a:p>
            <a:fld id="{19D680FC-AB24-4658-8B0F-7D8F5FF7B6BC}" type="slidenum">
              <a:rPr lang="en-US" smtClean="0"/>
              <a:t>4</a:t>
            </a:fld>
            <a:endParaRPr lang="en-US"/>
          </a:p>
        </p:txBody>
      </p:sp>
      <p:sp>
        <p:nvSpPr>
          <p:cNvPr id="5" name="TextBox 4">
            <a:extLst>
              <a:ext uri="{FF2B5EF4-FFF2-40B4-BE49-F238E27FC236}">
                <a16:creationId xmlns:a16="http://schemas.microsoft.com/office/drawing/2014/main" id="{F206790D-B326-46D3-A506-94E9FE1DE1B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8685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Empathy</a:t>
            </a:r>
            <a:r>
              <a:rPr lang="en-US" sz="1200" b="0" i="0" kern="1200" dirty="0">
                <a:solidFill>
                  <a:schemeClr val="tx1"/>
                </a:solidFill>
                <a:effectLst/>
                <a:latin typeface="+mn-lt"/>
                <a:ea typeface="+mn-ea"/>
                <a:cs typeface="+mn-cs"/>
              </a:rPr>
              <a:t> is the ability to perceive and relate to the thoughts, emotions, or experience of others. ...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this simply means that your people are able to establish true, </a:t>
            </a:r>
            <a:r>
              <a:rPr lang="en-US" sz="1200" b="1" i="0" kern="1200" dirty="0">
                <a:solidFill>
                  <a:schemeClr val="tx1"/>
                </a:solidFill>
                <a:effectLst/>
                <a:latin typeface="+mn-lt"/>
                <a:ea typeface="+mn-ea"/>
                <a:cs typeface="+mn-cs"/>
              </a:rPr>
              <a:t>empathetic</a:t>
            </a:r>
            <a:r>
              <a:rPr lang="en-US" sz="1200" b="0" i="0" kern="1200" dirty="0">
                <a:solidFill>
                  <a:schemeClr val="tx1"/>
                </a:solidFill>
                <a:effectLst/>
                <a:latin typeface="+mn-lt"/>
                <a:ea typeface="+mn-ea"/>
                <a:cs typeface="+mn-cs"/>
              </a:rPr>
              <a:t> connections with one another that enhance relationships and performance.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ccl.org/articles/leading-effectively-articles/empathy-in-the-workplace-a-tool-for-effective-leadership/#:~:text=Defining%20Empathy%20in%20the%20Workplace,emotions%2C%20or%20experience%20of%20others.&amp;text=In%20the%20workplace%2C%20this%20simply,that%20enhance%20relationships%20and%20performance.</a:t>
            </a:r>
          </a:p>
        </p:txBody>
      </p:sp>
      <p:sp>
        <p:nvSpPr>
          <p:cNvPr id="4" name="Slide Number Placeholder 3"/>
          <p:cNvSpPr>
            <a:spLocks noGrp="1"/>
          </p:cNvSpPr>
          <p:nvPr>
            <p:ph type="sldNum" sz="quarter" idx="5"/>
          </p:nvPr>
        </p:nvSpPr>
        <p:spPr/>
        <p:txBody>
          <a:bodyPr/>
          <a:lstStyle/>
          <a:p>
            <a:fld id="{19D680FC-AB24-4658-8B0F-7D8F5FF7B6BC}" type="slidenum">
              <a:rPr lang="en-US" smtClean="0"/>
              <a:t>15</a:t>
            </a:fld>
            <a:endParaRPr lang="en-US"/>
          </a:p>
        </p:txBody>
      </p:sp>
    </p:spTree>
    <p:extLst>
      <p:ext uri="{BB962C8B-B14F-4D97-AF65-F5344CB8AC3E}">
        <p14:creationId xmlns:p14="http://schemas.microsoft.com/office/powerpoint/2010/main" val="418412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Compassion</a:t>
            </a:r>
            <a:r>
              <a:rPr lang="en-US" sz="1200" b="0" i="0" kern="1200" dirty="0">
                <a:solidFill>
                  <a:schemeClr val="tx1"/>
                </a:solidFill>
                <a:effectLst/>
                <a:latin typeface="+mn-lt"/>
                <a:ea typeface="+mn-ea"/>
                <a:cs typeface="+mn-cs"/>
              </a:rPr>
              <a:t>, which means “co-suffering”, is a positive emotion that allows people to show that they care and are willing to help. Practicing and showing </a:t>
            </a:r>
            <a:r>
              <a:rPr lang="en-US" sz="1200" b="1" i="0" kern="1200" dirty="0">
                <a:solidFill>
                  <a:schemeClr val="tx1"/>
                </a:solidFill>
                <a:effectLst/>
                <a:latin typeface="+mn-lt"/>
                <a:ea typeface="+mn-ea"/>
                <a:cs typeface="+mn-cs"/>
              </a:rPr>
              <a:t>compassion</a:t>
            </a:r>
            <a:r>
              <a:rPr lang="en-US" sz="1200" b="0" i="0" kern="1200" dirty="0">
                <a:solidFill>
                  <a:schemeClr val="tx1"/>
                </a:solidFill>
                <a:effectLst/>
                <a:latin typeface="+mn-lt"/>
                <a:ea typeface="+mn-ea"/>
                <a:cs typeface="+mn-cs"/>
              </a:rPr>
              <a:t> has the ability to spread harmony in any environment, making it ideal for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https://www.pacificprime.com/blog/compassion-in-the-workplace.html#:~:text=Compassion%20in%20the%20workplace,it%20ideal%20for%20the%20workplace.</a:t>
            </a:r>
          </a:p>
        </p:txBody>
      </p:sp>
      <p:sp>
        <p:nvSpPr>
          <p:cNvPr id="4" name="Slide Number Placeholder 3"/>
          <p:cNvSpPr>
            <a:spLocks noGrp="1"/>
          </p:cNvSpPr>
          <p:nvPr>
            <p:ph type="sldNum" sz="quarter" idx="5"/>
          </p:nvPr>
        </p:nvSpPr>
        <p:spPr/>
        <p:txBody>
          <a:bodyPr/>
          <a:lstStyle/>
          <a:p>
            <a:fld id="{19D680FC-AB24-4658-8B0F-7D8F5FF7B6BC}" type="slidenum">
              <a:rPr lang="en-US" smtClean="0"/>
              <a:t>16</a:t>
            </a:fld>
            <a:endParaRPr lang="en-US"/>
          </a:p>
        </p:txBody>
      </p:sp>
    </p:spTree>
    <p:extLst>
      <p:ext uri="{BB962C8B-B14F-4D97-AF65-F5344CB8AC3E}">
        <p14:creationId xmlns:p14="http://schemas.microsoft.com/office/powerpoint/2010/main" val="87787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Work analysis</a:t>
            </a:r>
            <a:r>
              <a:rPr lang="en-US" sz="1200" b="0" i="0" kern="1200" dirty="0">
                <a:solidFill>
                  <a:schemeClr val="tx1"/>
                </a:solidFill>
                <a:effectLst/>
                <a:latin typeface="+mn-lt"/>
                <a:ea typeface="+mn-ea"/>
                <a:cs typeface="+mn-cs"/>
              </a:rPr>
              <a:t> is a process used to understand what the important tasks of the job are, how they are performed, and what human attributes are necessary to carry them out successfully.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https://www.ingentaconnect.com/content/10.4025/psicolestud.v21i3.30201#:~:text=Work%20analysis%20is%20a%20process,question%20to%20support%20management%20decisions.</a:t>
            </a:r>
          </a:p>
        </p:txBody>
      </p:sp>
      <p:sp>
        <p:nvSpPr>
          <p:cNvPr id="4" name="Slide Number Placeholder 3"/>
          <p:cNvSpPr>
            <a:spLocks noGrp="1"/>
          </p:cNvSpPr>
          <p:nvPr>
            <p:ph type="sldNum" sz="quarter" idx="5"/>
          </p:nvPr>
        </p:nvSpPr>
        <p:spPr/>
        <p:txBody>
          <a:bodyPr/>
          <a:lstStyle/>
          <a:p>
            <a:fld id="{19D680FC-AB24-4658-8B0F-7D8F5FF7B6BC}" type="slidenum">
              <a:rPr lang="en-US" smtClean="0"/>
              <a:t>17</a:t>
            </a:fld>
            <a:endParaRPr lang="en-US"/>
          </a:p>
        </p:txBody>
      </p:sp>
    </p:spTree>
    <p:extLst>
      <p:ext uri="{BB962C8B-B14F-4D97-AF65-F5344CB8AC3E}">
        <p14:creationId xmlns:p14="http://schemas.microsoft.com/office/powerpoint/2010/main" val="333304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Organization skills are those related to creating structure and order, boosting productivity, and prioritizing tasks that must be completed immediately, versus those that can be postponed, delegated to another person, or eliminated altogether. Maintaining strong organizational skills can reduce the chance of developing poor work habits such as procrastination, clutter, miscommunication, and inefficiency.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https://www.thebalancecareers.com/organizational-skills-list-2063762</a:t>
            </a:r>
          </a:p>
          <a:p>
            <a:endParaRPr lang="en-US" dirty="0"/>
          </a:p>
        </p:txBody>
      </p:sp>
      <p:sp>
        <p:nvSpPr>
          <p:cNvPr id="4" name="Slide Number Placeholder 3"/>
          <p:cNvSpPr>
            <a:spLocks noGrp="1"/>
          </p:cNvSpPr>
          <p:nvPr>
            <p:ph type="sldNum" sz="quarter" idx="5"/>
          </p:nvPr>
        </p:nvSpPr>
        <p:spPr/>
        <p:txBody>
          <a:bodyPr/>
          <a:lstStyle/>
          <a:p>
            <a:fld id="{19D680FC-AB24-4658-8B0F-7D8F5FF7B6BC}" type="slidenum">
              <a:rPr lang="en-US" smtClean="0"/>
              <a:t>18</a:t>
            </a:fld>
            <a:endParaRPr lang="en-US"/>
          </a:p>
        </p:txBody>
      </p:sp>
    </p:spTree>
    <p:extLst>
      <p:ext uri="{BB962C8B-B14F-4D97-AF65-F5344CB8AC3E}">
        <p14:creationId xmlns:p14="http://schemas.microsoft.com/office/powerpoint/2010/main" val="187595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Being </a:t>
            </a:r>
            <a:r>
              <a:rPr lang="en-US" sz="1200" b="1" i="0" kern="1200" dirty="0">
                <a:solidFill>
                  <a:schemeClr val="tx1"/>
                </a:solidFill>
                <a:effectLst/>
                <a:latin typeface="+mn-lt"/>
                <a:ea typeface="+mn-ea"/>
                <a:cs typeface="+mn-cs"/>
              </a:rPr>
              <a:t>self</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aware means</a:t>
            </a:r>
            <a:r>
              <a:rPr lang="en-US" sz="1200" b="0" i="0" kern="1200" dirty="0">
                <a:solidFill>
                  <a:schemeClr val="tx1"/>
                </a:solidFill>
                <a:effectLst/>
                <a:latin typeface="+mn-lt"/>
                <a:ea typeface="+mn-ea"/>
                <a:cs typeface="+mn-cs"/>
              </a:rPr>
              <a:t> that you understand your choices, why you've made them, how to act upon them, and the effect they will have on the world, no matter how small.</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https://www.wseap.com/importance-of-self-awareness/#:~:text=Breaking%20Down%20the%20Importance%20of%20Self%2DAwareness%20in%20the%20Workplace.&amp;text=Being%20self%2Daware%20means%20that,world%2C%20no%20matter%20how%20small.</a:t>
            </a:r>
          </a:p>
        </p:txBody>
      </p:sp>
      <p:sp>
        <p:nvSpPr>
          <p:cNvPr id="4" name="Slide Number Placeholder 3"/>
          <p:cNvSpPr>
            <a:spLocks noGrp="1"/>
          </p:cNvSpPr>
          <p:nvPr>
            <p:ph type="sldNum" sz="quarter" idx="5"/>
          </p:nvPr>
        </p:nvSpPr>
        <p:spPr/>
        <p:txBody>
          <a:bodyPr/>
          <a:lstStyle/>
          <a:p>
            <a:fld id="{19D680FC-AB24-4658-8B0F-7D8F5FF7B6BC}" type="slidenum">
              <a:rPr lang="en-US" smtClean="0"/>
              <a:t>19</a:t>
            </a:fld>
            <a:endParaRPr lang="en-US"/>
          </a:p>
        </p:txBody>
      </p:sp>
    </p:spTree>
    <p:extLst>
      <p:ext uri="{BB962C8B-B14F-4D97-AF65-F5344CB8AC3E}">
        <p14:creationId xmlns:p14="http://schemas.microsoft.com/office/powerpoint/2010/main" val="79002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self-directed employee takes </a:t>
            </a:r>
            <a:r>
              <a:rPr lang="en-US" sz="1200" b="0" i="0" kern="1200" dirty="0">
                <a:solidFill>
                  <a:schemeClr val="tx1"/>
                </a:solidFill>
                <a:effectLst/>
                <a:latin typeface="+mn-lt"/>
                <a:ea typeface="+mn-ea"/>
                <a:cs typeface="+mn-cs"/>
              </a:rPr>
              <a:t>the responsibility of learning from the instructor giving the </a:t>
            </a:r>
            <a:r>
              <a:rPr lang="en-US" sz="1200" b="1" i="0" kern="1200" dirty="0">
                <a:solidFill>
                  <a:schemeClr val="tx1"/>
                </a:solidFill>
                <a:effectLst/>
                <a:latin typeface="+mn-lt"/>
                <a:ea typeface="+mn-ea"/>
                <a:cs typeface="+mn-cs"/>
              </a:rPr>
              <a:t>employee</a:t>
            </a:r>
            <a:r>
              <a:rPr lang="en-US" sz="1200" b="0" i="0" kern="1200" dirty="0">
                <a:solidFill>
                  <a:schemeClr val="tx1"/>
                </a:solidFill>
                <a:effectLst/>
                <a:latin typeface="+mn-lt"/>
                <a:ea typeface="+mn-ea"/>
                <a:cs typeface="+mn-cs"/>
              </a:rPr>
              <a:t> the opportunity to make decision and take action when it comes to learning.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https://www.talentlms.com/blog/power-self-directed-learning-workplace/#:~:text=What%20Is%20Self%2DDirected%20Learning,to%20plan%20a%20company%20party.</a:t>
            </a:r>
          </a:p>
        </p:txBody>
      </p:sp>
      <p:sp>
        <p:nvSpPr>
          <p:cNvPr id="4" name="Slide Number Placeholder 3"/>
          <p:cNvSpPr>
            <a:spLocks noGrp="1"/>
          </p:cNvSpPr>
          <p:nvPr>
            <p:ph type="sldNum" sz="quarter" idx="5"/>
          </p:nvPr>
        </p:nvSpPr>
        <p:spPr/>
        <p:txBody>
          <a:bodyPr/>
          <a:lstStyle/>
          <a:p>
            <a:fld id="{19D680FC-AB24-4658-8B0F-7D8F5FF7B6BC}" type="slidenum">
              <a:rPr lang="en-US" smtClean="0"/>
              <a:t>20</a:t>
            </a:fld>
            <a:endParaRPr lang="en-US"/>
          </a:p>
        </p:txBody>
      </p:sp>
    </p:spTree>
    <p:extLst>
      <p:ext uri="{BB962C8B-B14F-4D97-AF65-F5344CB8AC3E}">
        <p14:creationId xmlns:p14="http://schemas.microsoft.com/office/powerpoint/2010/main" val="97962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Creativity</a:t>
            </a:r>
            <a:r>
              <a:rPr lang="en-US" sz="1200" b="0" i="0" kern="1200" dirty="0">
                <a:solidFill>
                  <a:schemeClr val="tx1"/>
                </a:solidFill>
                <a:effectLst/>
                <a:latin typeface="+mn-lt"/>
                <a:ea typeface="+mn-ea"/>
                <a:cs typeface="+mn-cs"/>
              </a:rPr>
              <a:t> simply means being able to come up with something new. Therefore, </a:t>
            </a:r>
            <a:r>
              <a:rPr lang="en-US" sz="1200" b="1" i="0" kern="1200" dirty="0">
                <a:solidFill>
                  <a:schemeClr val="tx1"/>
                </a:solidFill>
                <a:effectLst/>
                <a:latin typeface="+mn-lt"/>
                <a:ea typeface="+mn-ea"/>
                <a:cs typeface="+mn-cs"/>
              </a:rPr>
              <a:t>creative</a:t>
            </a:r>
            <a:r>
              <a:rPr lang="en-US" sz="1200" b="0" i="0" kern="1200" dirty="0">
                <a:solidFill>
                  <a:schemeClr val="tx1"/>
                </a:solidFill>
                <a:effectLst/>
                <a:latin typeface="+mn-lt"/>
                <a:ea typeface="+mn-ea"/>
                <a:cs typeface="+mn-cs"/>
              </a:rPr>
              <a:t> thinking is the ability to consider something – a conflict between employees, a data set, a group project – in a new way. Employers in all industries want employees who can think creatively and bring new perspectives to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https://www.thebalancecareers.com/creative-thinking-definition-with-examples-2063744#:~:text=Creativity%20simply%20means%20being%20able,new%20perspectives%20to%20the%20workplace.</a:t>
            </a:r>
          </a:p>
        </p:txBody>
      </p:sp>
      <p:sp>
        <p:nvSpPr>
          <p:cNvPr id="4" name="Slide Number Placeholder 3"/>
          <p:cNvSpPr>
            <a:spLocks noGrp="1"/>
          </p:cNvSpPr>
          <p:nvPr>
            <p:ph type="sldNum" sz="quarter" idx="5"/>
          </p:nvPr>
        </p:nvSpPr>
        <p:spPr/>
        <p:txBody>
          <a:bodyPr/>
          <a:lstStyle/>
          <a:p>
            <a:fld id="{19D680FC-AB24-4658-8B0F-7D8F5FF7B6BC}" type="slidenum">
              <a:rPr lang="en-US" smtClean="0"/>
              <a:t>21</a:t>
            </a:fld>
            <a:endParaRPr lang="en-US"/>
          </a:p>
        </p:txBody>
      </p:sp>
    </p:spTree>
    <p:extLst>
      <p:ext uri="{BB962C8B-B14F-4D97-AF65-F5344CB8AC3E}">
        <p14:creationId xmlns:p14="http://schemas.microsoft.com/office/powerpoint/2010/main" val="155073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Innovation in the workplace</a:t>
            </a:r>
            <a:r>
              <a:rPr lang="en-US" sz="1200" b="0" i="0" kern="1200" dirty="0">
                <a:solidFill>
                  <a:schemeClr val="tx1"/>
                </a:solidFill>
                <a:effectLst/>
                <a:latin typeface="+mn-lt"/>
                <a:ea typeface="+mn-ea"/>
                <a:cs typeface="+mn-cs"/>
              </a:rPr>
              <a:t> tends to refer to the process of introducing something new. This process starts from the origination of an idea and goes on to the transformation and implementation of that idea, taking into account the system on which the process unfolds.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https://www.onedesk.com/innovation-in-the-workplace/</a:t>
            </a:r>
          </a:p>
        </p:txBody>
      </p:sp>
      <p:sp>
        <p:nvSpPr>
          <p:cNvPr id="4" name="Slide Number Placeholder 3"/>
          <p:cNvSpPr>
            <a:spLocks noGrp="1"/>
          </p:cNvSpPr>
          <p:nvPr>
            <p:ph type="sldNum" sz="quarter" idx="5"/>
          </p:nvPr>
        </p:nvSpPr>
        <p:spPr/>
        <p:txBody>
          <a:bodyPr/>
          <a:lstStyle/>
          <a:p>
            <a:fld id="{19D680FC-AB24-4658-8B0F-7D8F5FF7B6BC}" type="slidenum">
              <a:rPr lang="en-US" smtClean="0"/>
              <a:t>22</a:t>
            </a:fld>
            <a:endParaRPr lang="en-US"/>
          </a:p>
        </p:txBody>
      </p:sp>
    </p:spTree>
    <p:extLst>
      <p:ext uri="{BB962C8B-B14F-4D97-AF65-F5344CB8AC3E}">
        <p14:creationId xmlns:p14="http://schemas.microsoft.com/office/powerpoint/2010/main" val="96835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Determination is a firmness of purpose or resoluteness. Specifically, being determined means have a firm decision or goal and not wavering in your pursuit of achieving it. An athlete might have a goal to finish a marathon, no matter how long it takes them or how hard they have to work. Their determination gives them the motivation to wake up early to train, push through during the race and to keep moving forward when they want to stop. Their determination outlasts dozens of other factors that threaten their resolve.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hlinkClick r:id="rId3"/>
              </a:rPr>
              <a:t>https://www.indeed.com/career-advice/career-development/determination</a:t>
            </a:r>
            <a:endParaRPr lang="en-US" dirty="0"/>
          </a:p>
        </p:txBody>
      </p:sp>
      <p:sp>
        <p:nvSpPr>
          <p:cNvPr id="4" name="Slide Number Placeholder 3"/>
          <p:cNvSpPr>
            <a:spLocks noGrp="1"/>
          </p:cNvSpPr>
          <p:nvPr>
            <p:ph type="sldNum" sz="quarter" idx="5"/>
          </p:nvPr>
        </p:nvSpPr>
        <p:spPr/>
        <p:txBody>
          <a:bodyPr/>
          <a:lstStyle/>
          <a:p>
            <a:fld id="{19D680FC-AB24-4658-8B0F-7D8F5FF7B6BC}" type="slidenum">
              <a:rPr lang="en-US" smtClean="0"/>
              <a:t>23</a:t>
            </a:fld>
            <a:endParaRPr lang="en-US"/>
          </a:p>
        </p:txBody>
      </p:sp>
    </p:spTree>
    <p:extLst>
      <p:ext uri="{BB962C8B-B14F-4D97-AF65-F5344CB8AC3E}">
        <p14:creationId xmlns:p14="http://schemas.microsoft.com/office/powerpoint/2010/main" val="306039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Resilience at work</a:t>
            </a:r>
            <a:r>
              <a:rPr lang="en-US" sz="1200" b="0" i="0" kern="1200" dirty="0">
                <a:solidFill>
                  <a:schemeClr val="tx1"/>
                </a:solidFill>
                <a:effectLst/>
                <a:latin typeface="+mn-lt"/>
                <a:ea typeface="+mn-ea"/>
                <a:cs typeface="+mn-cs"/>
              </a:rPr>
              <a:t> is now </a:t>
            </a:r>
            <a:r>
              <a:rPr lang="en-US" sz="1200" b="0" i="0" kern="1200" dirty="0" err="1">
                <a:solidFill>
                  <a:schemeClr val="tx1"/>
                </a:solidFill>
                <a:effectLst/>
                <a:latin typeface="+mn-lt"/>
                <a:ea typeface="+mn-ea"/>
                <a:cs typeface="+mn-cs"/>
              </a:rPr>
              <a:t>recognised</a:t>
            </a:r>
            <a:r>
              <a:rPr lang="en-US" sz="1200" b="0" i="0" kern="1200" dirty="0">
                <a:solidFill>
                  <a:schemeClr val="tx1"/>
                </a:solidFill>
                <a:effectLst/>
                <a:latin typeface="+mn-lt"/>
                <a:ea typeface="+mn-ea"/>
                <a:cs typeface="+mn-cs"/>
              </a:rPr>
              <a:t> as a </a:t>
            </a:r>
            <a:r>
              <a:rPr lang="en-US" sz="1200" b="1" i="0" kern="1200" dirty="0">
                <a:solidFill>
                  <a:schemeClr val="tx1"/>
                </a:solidFill>
                <a:effectLst/>
                <a:latin typeface="+mn-lt"/>
                <a:ea typeface="+mn-ea"/>
                <a:cs typeface="+mn-cs"/>
              </a:rPr>
              <a:t>defining</a:t>
            </a:r>
            <a:r>
              <a:rPr lang="en-US" sz="1200" b="0" i="0" kern="1200" dirty="0">
                <a:solidFill>
                  <a:schemeClr val="tx1"/>
                </a:solidFill>
                <a:effectLst/>
                <a:latin typeface="+mn-lt"/>
                <a:ea typeface="+mn-ea"/>
                <a:cs typeface="+mn-cs"/>
              </a:rPr>
              <a:t> characteristic of employees who deal well with the stresses and strains of the modern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Resilience</a:t>
            </a:r>
            <a:r>
              <a:rPr lang="en-US" sz="1200" b="0" i="0" kern="1200" dirty="0">
                <a:solidFill>
                  <a:schemeClr val="tx1"/>
                </a:solidFill>
                <a:effectLst/>
                <a:latin typeface="+mn-lt"/>
                <a:ea typeface="+mn-ea"/>
                <a:cs typeface="+mn-cs"/>
              </a:rPr>
              <a:t> is a person's capacity to respond to pressure and the demands of daily life. ... In short, </a:t>
            </a:r>
            <a:r>
              <a:rPr lang="en-US" sz="1200" b="1" i="0" kern="1200" dirty="0">
                <a:solidFill>
                  <a:schemeClr val="tx1"/>
                </a:solidFill>
                <a:effectLst/>
                <a:latin typeface="+mn-lt"/>
                <a:ea typeface="+mn-ea"/>
                <a:cs typeface="+mn-cs"/>
              </a:rPr>
              <a:t>resiliency</a:t>
            </a:r>
            <a:r>
              <a:rPr lang="en-US" sz="1200" b="0" i="0" kern="1200" dirty="0">
                <a:solidFill>
                  <a:schemeClr val="tx1"/>
                </a:solidFill>
                <a:effectLst/>
                <a:latin typeface="+mn-lt"/>
                <a:ea typeface="+mn-ea"/>
                <a:cs typeface="+mn-cs"/>
              </a:rPr>
              <a:t> affects our ability to 'bounce back’.</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https://www.barrywinbolt.com/resilience-at-work/#:~:text=Resilience%20at%20work%20is%20now,the%20demands%20of%20daily%20life.&amp;text=In%20short%2C%20resiliency%20affects%20our%20ability%20to%20'bounce%20back'.</a:t>
            </a:r>
          </a:p>
        </p:txBody>
      </p:sp>
      <p:sp>
        <p:nvSpPr>
          <p:cNvPr id="4" name="Slide Number Placeholder 3"/>
          <p:cNvSpPr>
            <a:spLocks noGrp="1"/>
          </p:cNvSpPr>
          <p:nvPr>
            <p:ph type="sldNum" sz="quarter" idx="5"/>
          </p:nvPr>
        </p:nvSpPr>
        <p:spPr/>
        <p:txBody>
          <a:bodyPr/>
          <a:lstStyle/>
          <a:p>
            <a:fld id="{19D680FC-AB24-4658-8B0F-7D8F5FF7B6BC}" type="slidenum">
              <a:rPr lang="en-US" smtClean="0"/>
              <a:t>24</a:t>
            </a:fld>
            <a:endParaRPr lang="en-US"/>
          </a:p>
        </p:txBody>
      </p:sp>
    </p:spTree>
    <p:extLst>
      <p:ext uri="{BB962C8B-B14F-4D97-AF65-F5344CB8AC3E}">
        <p14:creationId xmlns:p14="http://schemas.microsoft.com/office/powerpoint/2010/main" val="365758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Reliability</a:t>
            </a:r>
            <a:r>
              <a:rPr lang="en-US" sz="1200" b="0" i="0" kern="1200" dirty="0">
                <a:solidFill>
                  <a:schemeClr val="tx1"/>
                </a:solidFill>
                <a:effectLst/>
                <a:latin typeface="+mn-lt"/>
                <a:ea typeface="+mn-ea"/>
                <a:cs typeface="+mn-cs"/>
              </a:rPr>
              <a:t> is essential to employee performance. </a:t>
            </a:r>
            <a:r>
              <a:rPr lang="en-US" sz="1200" b="1" i="0" kern="1200" dirty="0">
                <a:solidFill>
                  <a:schemeClr val="tx1"/>
                </a:solidFill>
                <a:effectLst/>
                <a:latin typeface="+mn-lt"/>
                <a:ea typeface="+mn-ea"/>
                <a:cs typeface="+mn-cs"/>
              </a:rPr>
              <a:t>Reliability</a:t>
            </a:r>
            <a:r>
              <a:rPr lang="en-US" sz="1200" b="0" i="0" kern="1200" dirty="0">
                <a:solidFill>
                  <a:schemeClr val="tx1"/>
                </a:solidFill>
                <a:effectLst/>
                <a:latin typeface="+mn-lt"/>
                <a:ea typeface="+mn-ea"/>
                <a:cs typeface="+mn-cs"/>
              </a:rPr>
              <a:t> consists of the extent to which an individual or other entity may be counted on to do what is expected of him. For example, a </a:t>
            </a:r>
            <a:r>
              <a:rPr lang="en-US" sz="1200" b="1" i="0" kern="1200" dirty="0">
                <a:solidFill>
                  <a:schemeClr val="tx1"/>
                </a:solidFill>
                <a:effectLst/>
                <a:latin typeface="+mn-lt"/>
                <a:ea typeface="+mn-ea"/>
                <a:cs typeface="+mn-cs"/>
              </a:rPr>
              <a:t>reliable</a:t>
            </a:r>
            <a:r>
              <a:rPr lang="en-US" sz="1200" b="0" i="0" kern="1200" dirty="0">
                <a:solidFill>
                  <a:schemeClr val="tx1"/>
                </a:solidFill>
                <a:effectLst/>
                <a:latin typeface="+mn-lt"/>
                <a:ea typeface="+mn-ea"/>
                <a:cs typeface="+mn-cs"/>
              </a:rPr>
              <a:t> employee is one who shows up for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on time and is prepared to complete his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in a timely manner.</a:t>
            </a:r>
          </a:p>
          <a:p>
            <a:endParaRPr lang="en-US" sz="1200" b="0" i="0" kern="1200" dirty="0">
              <a:solidFill>
                <a:schemeClr val="tx1"/>
              </a:solidFill>
              <a:effectLst/>
              <a:latin typeface="+mn-lt"/>
              <a:ea typeface="+mn-ea"/>
              <a:cs typeface="+mn-cs"/>
            </a:endParaRPr>
          </a:p>
          <a:p>
            <a:endParaRPr lang="en-US" dirty="0"/>
          </a:p>
          <a:p>
            <a:endParaRPr lang="en-US" dirty="0"/>
          </a:p>
          <a:p>
            <a:r>
              <a:rPr lang="en-US" dirty="0"/>
              <a:t>https://smallbusiness.chron.com/form-reliability-affects-employee-performance-17633.html#:~:text=Reliability%20is%20essential%20to%20employee,work%20in%20a%20timely%20manner.</a:t>
            </a:r>
          </a:p>
        </p:txBody>
      </p:sp>
      <p:sp>
        <p:nvSpPr>
          <p:cNvPr id="4" name="Slide Number Placeholder 3"/>
          <p:cNvSpPr>
            <a:spLocks noGrp="1"/>
          </p:cNvSpPr>
          <p:nvPr>
            <p:ph type="sldNum" sz="quarter" idx="5"/>
          </p:nvPr>
        </p:nvSpPr>
        <p:spPr/>
        <p:txBody>
          <a:bodyPr/>
          <a:lstStyle/>
          <a:p>
            <a:fld id="{19D680FC-AB24-4658-8B0F-7D8F5FF7B6BC}" type="slidenum">
              <a:rPr lang="en-US" smtClean="0"/>
              <a:t>7</a:t>
            </a:fld>
            <a:endParaRPr lang="en-US"/>
          </a:p>
        </p:txBody>
      </p:sp>
    </p:spTree>
    <p:extLst>
      <p:ext uri="{BB962C8B-B14F-4D97-AF65-F5344CB8AC3E}">
        <p14:creationId xmlns:p14="http://schemas.microsoft.com/office/powerpoint/2010/main" val="367134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definition</a:t>
            </a:r>
            <a:r>
              <a:rPr lang="en-US" sz="1200" b="0" i="0" kern="1200" dirty="0">
                <a:solidFill>
                  <a:schemeClr val="tx1"/>
                </a:solidFill>
                <a:effectLst/>
                <a:latin typeface="+mn-lt"/>
                <a:ea typeface="+mn-ea"/>
                <a:cs typeface="+mn-cs"/>
              </a:rPr>
              <a:t> of </a:t>
            </a:r>
            <a:r>
              <a:rPr lang="en-US" sz="1200" b="1" i="0" kern="1200" dirty="0">
                <a:solidFill>
                  <a:schemeClr val="tx1"/>
                </a:solidFill>
                <a:effectLst/>
                <a:latin typeface="+mn-lt"/>
                <a:ea typeface="+mn-ea"/>
                <a:cs typeface="+mn-cs"/>
              </a:rPr>
              <a:t>civic</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mindedness</a:t>
            </a:r>
            <a:r>
              <a:rPr lang="en-US" sz="1200" b="0" i="0" kern="1200" dirty="0">
                <a:solidFill>
                  <a:schemeClr val="tx1"/>
                </a:solidFill>
                <a:effectLst/>
                <a:latin typeface="+mn-lt"/>
                <a:ea typeface="+mn-ea"/>
                <a:cs typeface="+mn-cs"/>
              </a:rPr>
              <a:t> is actions, activities or individuals that are motivated by or that show concern for the public good or humanity as a whole. Doing community service and running for public office are </a:t>
            </a:r>
            <a:r>
              <a:rPr lang="en-US" sz="1200" b="1" i="0" kern="1200" dirty="0">
                <a:solidFill>
                  <a:schemeClr val="tx1"/>
                </a:solidFill>
                <a:effectLst/>
                <a:latin typeface="+mn-lt"/>
                <a:ea typeface="+mn-ea"/>
                <a:cs typeface="+mn-cs"/>
              </a:rPr>
              <a:t>examples</a:t>
            </a:r>
            <a:r>
              <a:rPr lang="en-US" sz="1200" b="0" i="0" kern="1200" dirty="0">
                <a:solidFill>
                  <a:schemeClr val="tx1"/>
                </a:solidFill>
                <a:effectLst/>
                <a:latin typeface="+mn-lt"/>
                <a:ea typeface="+mn-ea"/>
                <a:cs typeface="+mn-cs"/>
              </a:rPr>
              <a:t> of activities motivated by </a:t>
            </a:r>
            <a:r>
              <a:rPr lang="en-US" sz="1200" b="1" i="0" kern="1200" dirty="0">
                <a:solidFill>
                  <a:schemeClr val="tx1"/>
                </a:solidFill>
                <a:effectLst/>
                <a:latin typeface="+mn-lt"/>
                <a:ea typeface="+mn-ea"/>
                <a:cs typeface="+mn-cs"/>
              </a:rPr>
              <a:t>civic</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mindedness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https://www.yourdictionary.com/civic-mindedness#:~:text=adjective,activities%20motivated%20by%20civic%2Dmindedness.</a:t>
            </a:r>
          </a:p>
        </p:txBody>
      </p:sp>
      <p:sp>
        <p:nvSpPr>
          <p:cNvPr id="4" name="Slide Number Placeholder 3"/>
          <p:cNvSpPr>
            <a:spLocks noGrp="1"/>
          </p:cNvSpPr>
          <p:nvPr>
            <p:ph type="sldNum" sz="quarter" idx="5"/>
          </p:nvPr>
        </p:nvSpPr>
        <p:spPr/>
        <p:txBody>
          <a:bodyPr/>
          <a:lstStyle/>
          <a:p>
            <a:fld id="{19D680FC-AB24-4658-8B0F-7D8F5FF7B6BC}" type="slidenum">
              <a:rPr lang="en-US" smtClean="0"/>
              <a:t>25</a:t>
            </a:fld>
            <a:endParaRPr lang="en-US"/>
          </a:p>
        </p:txBody>
      </p:sp>
    </p:spTree>
    <p:extLst>
      <p:ext uri="{BB962C8B-B14F-4D97-AF65-F5344CB8AC3E}">
        <p14:creationId xmlns:p14="http://schemas.microsoft.com/office/powerpoint/2010/main" val="216098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Teamwork</a:t>
            </a:r>
            <a:r>
              <a:rPr lang="en-US" sz="1200" b="0" i="0" kern="1200" dirty="0">
                <a:solidFill>
                  <a:schemeClr val="tx1"/>
                </a:solidFill>
                <a:effectLst/>
                <a:latin typeface="+mn-lt"/>
                <a:ea typeface="+mn-ea"/>
                <a:cs typeface="+mn-cs"/>
              </a:rPr>
              <a:t> is </a:t>
            </a:r>
            <a:r>
              <a:rPr lang="en-US" sz="1200" b="1" i="0" kern="1200" dirty="0">
                <a:solidFill>
                  <a:schemeClr val="tx1"/>
                </a:solidFill>
                <a:effectLst/>
                <a:latin typeface="+mn-lt"/>
                <a:ea typeface="+mn-ea"/>
                <a:cs typeface="+mn-cs"/>
              </a:rPr>
              <a:t>defined</a:t>
            </a:r>
            <a:r>
              <a:rPr lang="en-US" sz="1200" b="0" i="0" kern="1200" dirty="0">
                <a:solidFill>
                  <a:schemeClr val="tx1"/>
                </a:solidFill>
                <a:effectLst/>
                <a:latin typeface="+mn-lt"/>
                <a:ea typeface="+mn-ea"/>
                <a:cs typeface="+mn-cs"/>
              </a:rPr>
              <a:t> as: Co-operation between those who are working on a task. </a:t>
            </a:r>
            <a:r>
              <a:rPr lang="en-US" sz="1200" b="1" i="0" kern="1200" dirty="0">
                <a:solidFill>
                  <a:schemeClr val="tx1"/>
                </a:solidFill>
                <a:effectLst/>
                <a:latin typeface="+mn-lt"/>
                <a:ea typeface="+mn-ea"/>
                <a:cs typeface="+mn-cs"/>
              </a:rPr>
              <a:t>Teamwork</a:t>
            </a:r>
            <a:r>
              <a:rPr lang="en-US" sz="1200" b="0" i="0" kern="1200" dirty="0">
                <a:solidFill>
                  <a:schemeClr val="tx1"/>
                </a:solidFill>
                <a:effectLst/>
                <a:latin typeface="+mn-lt"/>
                <a:ea typeface="+mn-ea"/>
                <a:cs typeface="+mn-cs"/>
              </a:rPr>
              <a:t> is generally understood as the willingness of a group of people to work together to achieve a common aim.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https://the-happy-manager.com/articles/define-teamwork/#:~:text=Teamwork%20and%20Teams&amp;text=Typically%2C%20teamwork%20is%20defined%20as,is%20a%20good%20team%20player%E2%80%9D.</a:t>
            </a:r>
          </a:p>
        </p:txBody>
      </p:sp>
      <p:sp>
        <p:nvSpPr>
          <p:cNvPr id="4" name="Slide Number Placeholder 3"/>
          <p:cNvSpPr>
            <a:spLocks noGrp="1"/>
          </p:cNvSpPr>
          <p:nvPr>
            <p:ph type="sldNum" sz="quarter" idx="5"/>
          </p:nvPr>
        </p:nvSpPr>
        <p:spPr/>
        <p:txBody>
          <a:bodyPr/>
          <a:lstStyle/>
          <a:p>
            <a:fld id="{19D680FC-AB24-4658-8B0F-7D8F5FF7B6BC}" type="slidenum">
              <a:rPr lang="en-US" smtClean="0"/>
              <a:t>26</a:t>
            </a:fld>
            <a:endParaRPr lang="en-US"/>
          </a:p>
        </p:txBody>
      </p:sp>
    </p:spTree>
    <p:extLst>
      <p:ext uri="{BB962C8B-B14F-4D97-AF65-F5344CB8AC3E}">
        <p14:creationId xmlns:p14="http://schemas.microsoft.com/office/powerpoint/2010/main" val="366619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attitude is a psychological state of mind. It is the way a person thinks about situations, and it ultimately determines a person's behavior. In the workplace, employees can have either a positive or negative attitude about specific work tasks, products or services, co-workers or management, or the company as a whole.</a:t>
            </a:r>
          </a:p>
          <a:p>
            <a:endParaRPr lang="en-US" dirty="0"/>
          </a:p>
          <a:p>
            <a:endParaRPr lang="en-US" dirty="0"/>
          </a:p>
          <a:p>
            <a:endParaRPr lang="en-US" dirty="0"/>
          </a:p>
          <a:p>
            <a:endParaRPr lang="en-US" dirty="0"/>
          </a:p>
          <a:p>
            <a:r>
              <a:rPr lang="en-US" dirty="0"/>
              <a:t>https://smallbusiness.chron.com/behavior-vs-attitude-employees-37187.html#:~:text=An%20attitude%20is%20a%20psychological%20state%20of%20mind.&amp;text=In%20the%20workplace%2C%20employees%20can,easily%20agitated%20by%20minor%20problems.</a:t>
            </a:r>
          </a:p>
        </p:txBody>
      </p:sp>
      <p:sp>
        <p:nvSpPr>
          <p:cNvPr id="4" name="Slide Number Placeholder 3"/>
          <p:cNvSpPr>
            <a:spLocks noGrp="1"/>
          </p:cNvSpPr>
          <p:nvPr>
            <p:ph type="sldNum" sz="quarter" idx="5"/>
          </p:nvPr>
        </p:nvSpPr>
        <p:spPr/>
        <p:txBody>
          <a:bodyPr/>
          <a:lstStyle/>
          <a:p>
            <a:fld id="{19D680FC-AB24-4658-8B0F-7D8F5FF7B6BC}" type="slidenum">
              <a:rPr lang="en-US" smtClean="0"/>
              <a:t>27</a:t>
            </a:fld>
            <a:endParaRPr lang="en-US"/>
          </a:p>
        </p:txBody>
      </p:sp>
    </p:spTree>
    <p:extLst>
      <p:ext uri="{BB962C8B-B14F-4D97-AF65-F5344CB8AC3E}">
        <p14:creationId xmlns:p14="http://schemas.microsoft.com/office/powerpoint/2010/main" val="3237890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It's probably someone who is quick to respond to emails, someone who takes the initiative and doesn't need someone to specifically direct them, and/or consistently offers solutions to difficult problems. </a:t>
            </a:r>
            <a:r>
              <a:rPr lang="en-US" sz="1200" b="1" i="0" kern="1200" dirty="0">
                <a:solidFill>
                  <a:schemeClr val="tx1"/>
                </a:solidFill>
                <a:effectLst/>
                <a:latin typeface="+mn-lt"/>
                <a:ea typeface="+mn-ea"/>
                <a:cs typeface="+mn-cs"/>
              </a:rPr>
              <a:t>Responsiveness</a:t>
            </a:r>
            <a:r>
              <a:rPr lang="en-US" sz="1200" b="0" i="0" kern="1200" dirty="0">
                <a:solidFill>
                  <a:schemeClr val="tx1"/>
                </a:solidFill>
                <a:effectLst/>
                <a:latin typeface="+mn-lt"/>
                <a:ea typeface="+mn-ea"/>
                <a:cs typeface="+mn-cs"/>
              </a:rPr>
              <a:t> is an indicator of good time management skills.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https://www.quickbase.com/blog/responsiveness-5-tips-for-dealing-with-deadlines#:~:text=It's%20probably%20someone%20who%20is,of%20good%20time%20management%20skills.</a:t>
            </a:r>
          </a:p>
        </p:txBody>
      </p:sp>
      <p:sp>
        <p:nvSpPr>
          <p:cNvPr id="4" name="Slide Number Placeholder 3"/>
          <p:cNvSpPr>
            <a:spLocks noGrp="1"/>
          </p:cNvSpPr>
          <p:nvPr>
            <p:ph type="sldNum" sz="quarter" idx="5"/>
          </p:nvPr>
        </p:nvSpPr>
        <p:spPr/>
        <p:txBody>
          <a:bodyPr/>
          <a:lstStyle/>
          <a:p>
            <a:fld id="{19D680FC-AB24-4658-8B0F-7D8F5FF7B6BC}" type="slidenum">
              <a:rPr lang="en-US" smtClean="0"/>
              <a:t>28</a:t>
            </a:fld>
            <a:endParaRPr lang="en-US"/>
          </a:p>
        </p:txBody>
      </p:sp>
    </p:spTree>
    <p:extLst>
      <p:ext uri="{BB962C8B-B14F-4D97-AF65-F5344CB8AC3E}">
        <p14:creationId xmlns:p14="http://schemas.microsoft.com/office/powerpoint/2010/main" val="3481197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Prioritizing</a:t>
            </a:r>
            <a:r>
              <a:rPr lang="en-US" sz="1200" b="0" i="0" kern="1200" dirty="0">
                <a:solidFill>
                  <a:schemeClr val="tx1"/>
                </a:solidFill>
                <a:effectLst/>
                <a:latin typeface="+mn-lt"/>
                <a:ea typeface="+mn-ea"/>
                <a:cs typeface="+mn-cs"/>
              </a:rPr>
              <a:t> includes deciding what order tasks should be completed based on their importance. ... This helps you learn how to complete important tasks first, meet deadlines and have more time to finish larger tasks. </a:t>
            </a:r>
            <a:r>
              <a:rPr lang="en-US" sz="1200" b="1" i="0" kern="1200" dirty="0">
                <a:solidFill>
                  <a:schemeClr val="tx1"/>
                </a:solidFill>
                <a:effectLst/>
                <a:latin typeface="+mn-lt"/>
                <a:ea typeface="+mn-ea"/>
                <a:cs typeface="+mn-cs"/>
              </a:rPr>
              <a:t>Prioritization</a:t>
            </a:r>
            <a:r>
              <a:rPr lang="en-US" sz="1200" b="0" i="0" kern="1200" dirty="0">
                <a:solidFill>
                  <a:schemeClr val="tx1"/>
                </a:solidFill>
                <a:effectLst/>
                <a:latin typeface="+mn-lt"/>
                <a:ea typeface="+mn-ea"/>
                <a:cs typeface="+mn-cs"/>
              </a:rPr>
              <a:t> skills can help you accomplish more work in less time.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https://www.indeed.com/career-advice/career-development/prioritize-tasks-in-the-workplace#:~:text=Prioritizing%20includes%20deciding%20what%20order,completed%20based%20on%20their%20importance.&amp;text=This%20helps%20you%20learn%20how,more%20work%20in%20less%20time.</a:t>
            </a:r>
          </a:p>
        </p:txBody>
      </p:sp>
      <p:sp>
        <p:nvSpPr>
          <p:cNvPr id="4" name="Slide Number Placeholder 3"/>
          <p:cNvSpPr>
            <a:spLocks noGrp="1"/>
          </p:cNvSpPr>
          <p:nvPr>
            <p:ph type="sldNum" sz="quarter" idx="5"/>
          </p:nvPr>
        </p:nvSpPr>
        <p:spPr/>
        <p:txBody>
          <a:bodyPr/>
          <a:lstStyle/>
          <a:p>
            <a:fld id="{19D680FC-AB24-4658-8B0F-7D8F5FF7B6BC}" type="slidenum">
              <a:rPr lang="en-US" smtClean="0"/>
              <a:t>29</a:t>
            </a:fld>
            <a:endParaRPr lang="en-US"/>
          </a:p>
        </p:txBody>
      </p:sp>
    </p:spTree>
    <p:extLst>
      <p:ext uri="{BB962C8B-B14F-4D97-AF65-F5344CB8AC3E}">
        <p14:creationId xmlns:p14="http://schemas.microsoft.com/office/powerpoint/2010/main" val="1810247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Strategic planning</a:t>
            </a:r>
            <a:r>
              <a:rPr lang="en-US" sz="1200" b="0" i="0" kern="1200" dirty="0">
                <a:solidFill>
                  <a:schemeClr val="tx1"/>
                </a:solidFill>
                <a:effectLst/>
                <a:latin typeface="+mn-lt"/>
                <a:ea typeface="+mn-ea"/>
                <a:cs typeface="+mn-cs"/>
              </a:rPr>
              <a:t> is an organizational management activity that is used to set priorities, focus energy and resources, strengthen operations, ensure that employees and other stakeholders are working toward common goals, establish agreement around intended outcomes/results, and assess and adjust the organization’s direction in response to a changing environment.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https://balancedscorecard.org/strategic-planning-basics/#:~:text=Strategic%20planning%20is%20an%20organizational,assess%20and%20adjust%20the%20organization's</a:t>
            </a:r>
          </a:p>
        </p:txBody>
      </p:sp>
      <p:sp>
        <p:nvSpPr>
          <p:cNvPr id="4" name="Slide Number Placeholder 3"/>
          <p:cNvSpPr>
            <a:spLocks noGrp="1"/>
          </p:cNvSpPr>
          <p:nvPr>
            <p:ph type="sldNum" sz="quarter" idx="5"/>
          </p:nvPr>
        </p:nvSpPr>
        <p:spPr/>
        <p:txBody>
          <a:bodyPr/>
          <a:lstStyle/>
          <a:p>
            <a:fld id="{19D680FC-AB24-4658-8B0F-7D8F5FF7B6BC}" type="slidenum">
              <a:rPr lang="en-US" smtClean="0"/>
              <a:t>30</a:t>
            </a:fld>
            <a:endParaRPr lang="en-US"/>
          </a:p>
        </p:txBody>
      </p:sp>
    </p:spTree>
    <p:extLst>
      <p:ext uri="{BB962C8B-B14F-4D97-AF65-F5344CB8AC3E}">
        <p14:creationId xmlns:p14="http://schemas.microsoft.com/office/powerpoint/2010/main" val="3537142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Respect</a:t>
            </a:r>
            <a:r>
              <a:rPr lang="en-US" sz="1200" b="0" i="0" kern="1200" dirty="0">
                <a:solidFill>
                  <a:schemeClr val="tx1"/>
                </a:solidFill>
                <a:effectLst/>
                <a:latin typeface="+mn-lt"/>
                <a:ea typeface="+mn-ea"/>
                <a:cs typeface="+mn-cs"/>
              </a:rPr>
              <a:t> is the feeling of regarding someone well for their qualities or traits, but </a:t>
            </a:r>
            <a:r>
              <a:rPr lang="en-US" sz="1200" b="1" i="0" kern="1200" dirty="0">
                <a:solidFill>
                  <a:schemeClr val="tx1"/>
                </a:solidFill>
                <a:effectLst/>
                <a:latin typeface="+mn-lt"/>
                <a:ea typeface="+mn-ea"/>
                <a:cs typeface="+mn-cs"/>
              </a:rPr>
              <a:t>respect</a:t>
            </a:r>
            <a:r>
              <a:rPr lang="en-US" sz="1200" b="0" i="0" kern="1200" dirty="0">
                <a:solidFill>
                  <a:schemeClr val="tx1"/>
                </a:solidFill>
                <a:effectLst/>
                <a:latin typeface="+mn-lt"/>
                <a:ea typeface="+mn-ea"/>
                <a:cs typeface="+mn-cs"/>
              </a:rPr>
              <a:t> can also be the action of treating people with appreciation and dignity. A respectful attitude should be standard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regardless of personal feelings.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https://www.indeed.com/career-advice/career-development/workplace-respect#:~:text=What%20is%20respect%20in%20the%20workplace%3F,workplace%20regardless%20of%20personal%20feelings.</a:t>
            </a:r>
          </a:p>
        </p:txBody>
      </p:sp>
      <p:sp>
        <p:nvSpPr>
          <p:cNvPr id="4" name="Slide Number Placeholder 3"/>
          <p:cNvSpPr>
            <a:spLocks noGrp="1"/>
          </p:cNvSpPr>
          <p:nvPr>
            <p:ph type="sldNum" sz="quarter" idx="5"/>
          </p:nvPr>
        </p:nvSpPr>
        <p:spPr/>
        <p:txBody>
          <a:bodyPr/>
          <a:lstStyle/>
          <a:p>
            <a:fld id="{19D680FC-AB24-4658-8B0F-7D8F5FF7B6BC}" type="slidenum">
              <a:rPr lang="en-US" smtClean="0"/>
              <a:t>31</a:t>
            </a:fld>
            <a:endParaRPr lang="en-US"/>
          </a:p>
        </p:txBody>
      </p:sp>
    </p:spTree>
    <p:extLst>
      <p:ext uri="{BB962C8B-B14F-4D97-AF65-F5344CB8AC3E}">
        <p14:creationId xmlns:p14="http://schemas.microsoft.com/office/powerpoint/2010/main" val="206856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people equate </a:t>
            </a:r>
            <a:r>
              <a:rPr lang="en-US" sz="1200" b="1" i="0" kern="1200" dirty="0">
                <a:solidFill>
                  <a:schemeClr val="tx1"/>
                </a:solidFill>
                <a:effectLst/>
                <a:latin typeface="+mn-lt"/>
                <a:ea typeface="+mn-ea"/>
                <a:cs typeface="+mn-cs"/>
              </a:rPr>
              <a:t>leadership</a:t>
            </a:r>
            <a:r>
              <a:rPr lang="en-US" sz="1200" b="0" i="0" kern="1200" dirty="0">
                <a:solidFill>
                  <a:schemeClr val="tx1"/>
                </a:solidFill>
                <a:effectLst/>
                <a:latin typeface="+mn-lt"/>
                <a:ea typeface="+mn-ea"/>
                <a:cs typeface="+mn-cs"/>
              </a:rPr>
              <a:t> with a specific position or job title. But you need more then a title on the door to have followers. True </a:t>
            </a:r>
            <a:r>
              <a:rPr lang="en-US" sz="1200" b="1" i="0" kern="1200" dirty="0">
                <a:solidFill>
                  <a:schemeClr val="tx1"/>
                </a:solidFill>
                <a:effectLst/>
                <a:latin typeface="+mn-lt"/>
                <a:ea typeface="+mn-ea"/>
                <a:cs typeface="+mn-cs"/>
              </a:rPr>
              <a:t>leadership</a:t>
            </a:r>
            <a:r>
              <a:rPr lang="en-US" sz="1200" b="0" i="0" kern="1200" dirty="0">
                <a:solidFill>
                  <a:schemeClr val="tx1"/>
                </a:solidFill>
                <a:effectLst/>
                <a:latin typeface="+mn-lt"/>
                <a:ea typeface="+mn-ea"/>
                <a:cs typeface="+mn-cs"/>
              </a:rPr>
              <a:t> is the ability to influence people to achieve a better result for an organization or group.</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https://trainingmag.com/leadership-today%E2%80%99s-workplace/#:~:text=Most%20people%20equate%20leadership%20with,for%20an%20organization%20or%20group.</a:t>
            </a:r>
          </a:p>
        </p:txBody>
      </p:sp>
      <p:sp>
        <p:nvSpPr>
          <p:cNvPr id="4" name="Slide Number Placeholder 3"/>
          <p:cNvSpPr>
            <a:spLocks noGrp="1"/>
          </p:cNvSpPr>
          <p:nvPr>
            <p:ph type="sldNum" sz="quarter" idx="5"/>
          </p:nvPr>
        </p:nvSpPr>
        <p:spPr/>
        <p:txBody>
          <a:bodyPr/>
          <a:lstStyle/>
          <a:p>
            <a:fld id="{19D680FC-AB24-4658-8B0F-7D8F5FF7B6BC}" type="slidenum">
              <a:rPr lang="en-US" smtClean="0"/>
              <a:t>32</a:t>
            </a:fld>
            <a:endParaRPr lang="en-US"/>
          </a:p>
        </p:txBody>
      </p:sp>
    </p:spTree>
    <p:extLst>
      <p:ext uri="{BB962C8B-B14F-4D97-AF65-F5344CB8AC3E}">
        <p14:creationId xmlns:p14="http://schemas.microsoft.com/office/powerpoint/2010/main" val="250688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ntegrity</a:t>
            </a:r>
            <a:r>
              <a:rPr lang="en-US" sz="1200" b="0" i="0" kern="1200" dirty="0">
                <a:solidFill>
                  <a:schemeClr val="tx1"/>
                </a:solidFill>
                <a:effectLst/>
                <a:latin typeface="+mn-lt"/>
                <a:ea typeface="+mn-ea"/>
                <a:cs typeface="+mn-cs"/>
              </a:rPr>
              <a:t>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comes in many forms, but above all refers to having upstanding character traits and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ethics including sound judgement, honesty, dependability, and loyalty. Having a high degree of </a:t>
            </a:r>
            <a:r>
              <a:rPr lang="en-US" sz="1200" b="1" i="0" kern="1200" dirty="0">
                <a:solidFill>
                  <a:schemeClr val="tx1"/>
                </a:solidFill>
                <a:effectLst/>
                <a:latin typeface="+mn-lt"/>
                <a:ea typeface="+mn-ea"/>
                <a:cs typeface="+mn-cs"/>
              </a:rPr>
              <a:t>integrity</a:t>
            </a:r>
            <a:r>
              <a:rPr lang="en-US" sz="1200" b="0" i="0" kern="1200" dirty="0">
                <a:solidFill>
                  <a:schemeClr val="tx1"/>
                </a:solidFill>
                <a:effectLst/>
                <a:latin typeface="+mn-lt"/>
                <a:ea typeface="+mn-ea"/>
                <a:cs typeface="+mn-cs"/>
              </a:rPr>
              <a:t> at </a:t>
            </a:r>
            <a:r>
              <a:rPr lang="en-US" sz="1200" b="1" i="0" kern="1200" dirty="0">
                <a:solidFill>
                  <a:schemeClr val="tx1"/>
                </a:solidFill>
                <a:effectLst/>
                <a:latin typeface="+mn-lt"/>
                <a:ea typeface="+mn-ea"/>
                <a:cs typeface="+mn-cs"/>
              </a:rPr>
              <a:t>work means</a:t>
            </a:r>
            <a:r>
              <a:rPr lang="en-US" sz="1200" b="0" i="0" kern="1200" dirty="0">
                <a:solidFill>
                  <a:schemeClr val="tx1"/>
                </a:solidFill>
                <a:effectLst/>
                <a:latin typeface="+mn-lt"/>
                <a:ea typeface="+mn-ea"/>
                <a:cs typeface="+mn-cs"/>
              </a:rPr>
              <a:t> that: ● You are trustworthy and reliable. ● You practice and encourage open and honest communication. ● You are responsible for your actions.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https://www.michaelpage.com.au/advice/career-advice/productivity-and-performance/what-integrity-workplace#:~:text=Integrity%20in%20the%20workplace%20comes,You%20are%20trustworthy%20and%20reliable</a:t>
            </a:r>
          </a:p>
        </p:txBody>
      </p:sp>
      <p:sp>
        <p:nvSpPr>
          <p:cNvPr id="4" name="Slide Number Placeholder 3"/>
          <p:cNvSpPr>
            <a:spLocks noGrp="1"/>
          </p:cNvSpPr>
          <p:nvPr>
            <p:ph type="sldNum" sz="quarter" idx="5"/>
          </p:nvPr>
        </p:nvSpPr>
        <p:spPr/>
        <p:txBody>
          <a:bodyPr/>
          <a:lstStyle/>
          <a:p>
            <a:fld id="{19D680FC-AB24-4658-8B0F-7D8F5FF7B6BC}" type="slidenum">
              <a:rPr lang="en-US" smtClean="0"/>
              <a:t>33</a:t>
            </a:fld>
            <a:endParaRPr lang="en-US"/>
          </a:p>
        </p:txBody>
      </p:sp>
    </p:spTree>
    <p:extLst>
      <p:ext uri="{BB962C8B-B14F-4D97-AF65-F5344CB8AC3E}">
        <p14:creationId xmlns:p14="http://schemas.microsoft.com/office/powerpoint/2010/main" val="33294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That's </a:t>
            </a:r>
            <a:r>
              <a:rPr lang="en-US" sz="1200" b="1" i="0" kern="1200" dirty="0">
                <a:solidFill>
                  <a:schemeClr val="tx1"/>
                </a:solidFill>
                <a:effectLst/>
                <a:latin typeface="+mn-lt"/>
                <a:ea typeface="+mn-ea"/>
                <a:cs typeface="+mn-cs"/>
              </a:rPr>
              <a:t>Greek to me</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it's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all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Greek to me</a:t>
            </a:r>
            <a:r>
              <a:rPr lang="en-US" sz="1200" b="0" i="0" kern="1200" dirty="0">
                <a:solidFill>
                  <a:schemeClr val="tx1"/>
                </a:solidFill>
                <a:effectLst/>
                <a:latin typeface="+mn-lt"/>
                <a:ea typeface="+mn-ea"/>
                <a:cs typeface="+mn-cs"/>
              </a:rPr>
              <a:t> is an idiom in English, expressing that something is difficult to understand. The idiom is typically used with respect to something of a foreign nature, however it may be considered an insult to some.</a:t>
            </a:r>
            <a:br>
              <a:rPr lang="en-US" dirty="0"/>
            </a:br>
            <a:endParaRPr lang="en-US" dirty="0"/>
          </a:p>
          <a:p>
            <a:endParaRPr lang="en-US" dirty="0"/>
          </a:p>
          <a:p>
            <a:r>
              <a:rPr lang="en-US" dirty="0"/>
              <a:t>https://en.wikipedia.org/wiki/Greek_to_me</a:t>
            </a:r>
          </a:p>
        </p:txBody>
      </p:sp>
      <p:sp>
        <p:nvSpPr>
          <p:cNvPr id="4" name="Slide Number Placeholder 3"/>
          <p:cNvSpPr>
            <a:spLocks noGrp="1"/>
          </p:cNvSpPr>
          <p:nvPr>
            <p:ph type="sldNum" sz="quarter" idx="5"/>
          </p:nvPr>
        </p:nvSpPr>
        <p:spPr/>
        <p:txBody>
          <a:bodyPr/>
          <a:lstStyle/>
          <a:p>
            <a:fld id="{19D680FC-AB24-4658-8B0F-7D8F5FF7B6BC}" type="slidenum">
              <a:rPr lang="en-US" smtClean="0"/>
              <a:t>35</a:t>
            </a:fld>
            <a:endParaRPr lang="en-US"/>
          </a:p>
        </p:txBody>
      </p:sp>
    </p:spTree>
    <p:extLst>
      <p:ext uri="{BB962C8B-B14F-4D97-AF65-F5344CB8AC3E}">
        <p14:creationId xmlns:p14="http://schemas.microsoft.com/office/powerpoint/2010/main" val="145645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Punctuality</a:t>
            </a:r>
            <a:r>
              <a:rPr lang="en-US" sz="1200" b="0" i="0" kern="1200" dirty="0">
                <a:solidFill>
                  <a:schemeClr val="tx1"/>
                </a:solidFill>
                <a:effectLst/>
                <a:latin typeface="+mn-lt"/>
                <a:ea typeface="+mn-ea"/>
                <a:cs typeface="+mn-cs"/>
              </a:rPr>
              <a:t> is a wonderful trait of a person, one to be admired and respected. </a:t>
            </a:r>
            <a:r>
              <a:rPr lang="en-US" sz="1200" b="1" i="0" kern="1200" dirty="0">
                <a:solidFill>
                  <a:schemeClr val="tx1"/>
                </a:solidFill>
                <a:effectLst/>
                <a:latin typeface="+mn-lt"/>
                <a:ea typeface="+mn-ea"/>
                <a:cs typeface="+mn-cs"/>
              </a:rPr>
              <a:t>Punctuality</a:t>
            </a:r>
            <a:r>
              <a:rPr lang="en-US" sz="1200" b="0" i="0" kern="1200" dirty="0">
                <a:solidFill>
                  <a:schemeClr val="tx1"/>
                </a:solidFill>
                <a:effectLst/>
                <a:latin typeface="+mn-lt"/>
                <a:ea typeface="+mn-ea"/>
                <a:cs typeface="+mn-cs"/>
              </a:rPr>
              <a:t> displays a person's respect for people and time. Many people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from home these days, to them </a:t>
            </a:r>
            <a:r>
              <a:rPr lang="en-US" sz="1200" b="1" i="0" kern="1200" dirty="0">
                <a:solidFill>
                  <a:schemeClr val="tx1"/>
                </a:solidFill>
                <a:effectLst/>
                <a:latin typeface="+mn-lt"/>
                <a:ea typeface="+mn-ea"/>
                <a:cs typeface="+mn-cs"/>
              </a:rPr>
              <a:t>punctuality</a:t>
            </a:r>
            <a:r>
              <a:rPr lang="en-US" sz="1200" b="0" i="0" kern="1200" dirty="0">
                <a:solidFill>
                  <a:schemeClr val="tx1"/>
                </a:solidFill>
                <a:effectLst/>
                <a:latin typeface="+mn-lt"/>
                <a:ea typeface="+mn-ea"/>
                <a:cs typeface="+mn-cs"/>
              </a:rPr>
              <a:t> means being available online during office hours, logging in into meetings </a:t>
            </a:r>
            <a:r>
              <a:rPr lang="en-US" sz="1200" b="1" i="0" kern="1200" dirty="0">
                <a:solidFill>
                  <a:schemeClr val="tx1"/>
                </a:solidFill>
                <a:effectLst/>
                <a:latin typeface="+mn-lt"/>
                <a:ea typeface="+mn-ea"/>
                <a:cs typeface="+mn-cs"/>
              </a:rPr>
              <a:t>punctually</a:t>
            </a:r>
            <a:r>
              <a:rPr lang="en-US" sz="1200" b="0" i="0" kern="1200" dirty="0">
                <a:solidFill>
                  <a:schemeClr val="tx1"/>
                </a:solidFill>
                <a:effectLst/>
                <a:latin typeface="+mn-lt"/>
                <a:ea typeface="+mn-ea"/>
                <a:cs typeface="+mn-cs"/>
              </a:rPr>
              <a:t>, and meeting project deadlines.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https://www.linkedin.com/pulse/benefits-punctuality-work-yeukai-kajidori#:~:text=Punctuality%20is%20a%20wonderful%20trait,respect%20for%20people%20and%20time.&amp;text=Many%20people%20work%20from%20home,punctually%2C%20and%20meeting%20project%20deadlines.</a:t>
            </a:r>
          </a:p>
        </p:txBody>
      </p:sp>
      <p:sp>
        <p:nvSpPr>
          <p:cNvPr id="4" name="Slide Number Placeholder 3"/>
          <p:cNvSpPr>
            <a:spLocks noGrp="1"/>
          </p:cNvSpPr>
          <p:nvPr>
            <p:ph type="sldNum" sz="quarter" idx="5"/>
          </p:nvPr>
        </p:nvSpPr>
        <p:spPr/>
        <p:txBody>
          <a:bodyPr/>
          <a:lstStyle/>
          <a:p>
            <a:fld id="{19D680FC-AB24-4658-8B0F-7D8F5FF7B6BC}" type="slidenum">
              <a:rPr lang="en-US" smtClean="0"/>
              <a:t>8</a:t>
            </a:fld>
            <a:endParaRPr lang="en-US"/>
          </a:p>
        </p:txBody>
      </p:sp>
    </p:spTree>
    <p:extLst>
      <p:ext uri="{BB962C8B-B14F-4D97-AF65-F5344CB8AC3E}">
        <p14:creationId xmlns:p14="http://schemas.microsoft.com/office/powerpoint/2010/main" val="184156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Walter Percy Chrysler was an American automotive industry executive and founder of Chrysler Corporation, now a part of Fiat Chrysler Automobiles. </a:t>
            </a:r>
            <a:endParaRPr lang="en-US" dirty="0"/>
          </a:p>
        </p:txBody>
      </p:sp>
      <p:sp>
        <p:nvSpPr>
          <p:cNvPr id="4" name="Slide Number Placeholder 3"/>
          <p:cNvSpPr>
            <a:spLocks noGrp="1"/>
          </p:cNvSpPr>
          <p:nvPr>
            <p:ph type="sldNum" sz="quarter" idx="5"/>
          </p:nvPr>
        </p:nvSpPr>
        <p:spPr/>
        <p:txBody>
          <a:bodyPr/>
          <a:lstStyle/>
          <a:p>
            <a:fld id="{19D680FC-AB24-4658-8B0F-7D8F5FF7B6BC}" type="slidenum">
              <a:rPr lang="en-US" smtClean="0"/>
              <a:t>39</a:t>
            </a:fld>
            <a:endParaRPr lang="en-US"/>
          </a:p>
        </p:txBody>
      </p:sp>
    </p:spTree>
    <p:extLst>
      <p:ext uri="{BB962C8B-B14F-4D97-AF65-F5344CB8AC3E}">
        <p14:creationId xmlns:p14="http://schemas.microsoft.com/office/powerpoint/2010/main" val="27619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https://www.polleverywhere.com/competitions/2h1e38romCO4R0DW7c6ro?display_state=welcome&amp;controls=none&amp;onscreen=persist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42</a:t>
            </a:fld>
            <a:endParaRPr lang="en-US"/>
          </a:p>
        </p:txBody>
      </p:sp>
      <p:sp>
        <p:nvSpPr>
          <p:cNvPr id="5" name="TextBox 4">
            <a:extLst>
              <a:ext uri="{FF2B5EF4-FFF2-40B4-BE49-F238E27FC236}">
                <a16:creationId xmlns:a16="http://schemas.microsoft.com/office/drawing/2014/main" id="{DC9A1BA1-9880-4F15-AEA5-051E69FFF26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27846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person who was defeated seven times while running for political office?
https://www.polleverywhere.com/multiple_choice_polls/qglr3kuq9mbqFUHs5zf91?display_state=title&amp;controls=none&amp;onscreen=persist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43</a:t>
            </a:fld>
            <a:endParaRPr lang="en-US"/>
          </a:p>
        </p:txBody>
      </p:sp>
      <p:sp>
        <p:nvSpPr>
          <p:cNvPr id="5" name="TextBox 4">
            <a:extLst>
              <a:ext uri="{FF2B5EF4-FFF2-40B4-BE49-F238E27FC236}">
                <a16:creationId xmlns:a16="http://schemas.microsoft.com/office/drawing/2014/main" id="{1A38BD09-226A-40CD-BAC9-F1FB3FF502B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3605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person who was defeated seven times while running for political office?
https://www.polleverywhere.com/multiple_choice_polls/qglr3kuq9mbqFUHs5zf91?display_state=instructions&amp;onscreen=persist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44</a:t>
            </a:fld>
            <a:endParaRPr lang="en-US"/>
          </a:p>
        </p:txBody>
      </p:sp>
      <p:sp>
        <p:nvSpPr>
          <p:cNvPr id="5" name="TextBox 4">
            <a:extLst>
              <a:ext uri="{FF2B5EF4-FFF2-40B4-BE49-F238E27FC236}">
                <a16:creationId xmlns:a16="http://schemas.microsoft.com/office/drawing/2014/main" id="{017E2E43-9CEC-44A8-B79A-4DF995579D5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66930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person who was defeated seven times while running for political office?
https://www.polleverywhere.com/multiple_choice_polls/qglr3kuq9mbqFUHs5zf91?display_state=chart&amp;display=correctness&amp;controls=none&amp;onscreen=persist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45</a:t>
            </a:fld>
            <a:endParaRPr lang="en-US"/>
          </a:p>
        </p:txBody>
      </p:sp>
      <p:sp>
        <p:nvSpPr>
          <p:cNvPr id="5" name="TextBox 4">
            <a:extLst>
              <a:ext uri="{FF2B5EF4-FFF2-40B4-BE49-F238E27FC236}">
                <a16:creationId xmlns:a16="http://schemas.microsoft.com/office/drawing/2014/main" id="{A273BCE3-A13F-4216-BB7E-AE4667494D3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2521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46</a:t>
            </a:fld>
            <a:endParaRPr lang="en-US"/>
          </a:p>
        </p:txBody>
      </p:sp>
      <p:sp>
        <p:nvSpPr>
          <p:cNvPr id="5" name="TextBox 4">
            <a:extLst>
              <a:ext uri="{FF2B5EF4-FFF2-40B4-BE49-F238E27FC236}">
                <a16:creationId xmlns:a16="http://schemas.microsoft.com/office/drawing/2014/main" id="{28403B56-7812-474B-953E-66E31233041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52642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cartoonist who was told by a newspaper editor, "It's easy to see from these sketches that you have no talent."
https://www.polleverywhere.com/multiple_choice_polls/HaOxH4jeTH10Uk6QeC7dM?display_state=title&amp;controls=none&amp;onscreen=persist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47</a:t>
            </a:fld>
            <a:endParaRPr lang="en-US"/>
          </a:p>
        </p:txBody>
      </p:sp>
      <p:sp>
        <p:nvSpPr>
          <p:cNvPr id="5" name="TextBox 4">
            <a:extLst>
              <a:ext uri="{FF2B5EF4-FFF2-40B4-BE49-F238E27FC236}">
                <a16:creationId xmlns:a16="http://schemas.microsoft.com/office/drawing/2014/main" id="{DE7971B6-4C1D-4F1D-97BE-9BF2587729B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6251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cartoonist who was told by a newspaper editor, "It's easy to see from these sketches that you have no talent."
https://www.polleverywhere.com/multiple_choice_polls/HaOxH4jeTH10Uk6QeC7dM?display_state=instructions&amp;onscreen=persist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48</a:t>
            </a:fld>
            <a:endParaRPr lang="en-US"/>
          </a:p>
        </p:txBody>
      </p:sp>
      <p:sp>
        <p:nvSpPr>
          <p:cNvPr id="5" name="TextBox 4">
            <a:extLst>
              <a:ext uri="{FF2B5EF4-FFF2-40B4-BE49-F238E27FC236}">
                <a16:creationId xmlns:a16="http://schemas.microsoft.com/office/drawing/2014/main" id="{0D859206-3427-47A9-A0AA-FC9E9C65B18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93927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cartoonist who was told by a newspaper editor, "It's easy to see from these sketches that you have no talent."
https://www.polleverywhere.com/multiple_choice_polls/HaOxH4jeTH10Uk6QeC7dM?display_state=chart&amp;display=correctness&amp;controls=none&amp;onscreen=persist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49</a:t>
            </a:fld>
            <a:endParaRPr lang="en-US"/>
          </a:p>
        </p:txBody>
      </p:sp>
      <p:sp>
        <p:nvSpPr>
          <p:cNvPr id="5" name="TextBox 4">
            <a:extLst>
              <a:ext uri="{FF2B5EF4-FFF2-40B4-BE49-F238E27FC236}">
                <a16:creationId xmlns:a16="http://schemas.microsoft.com/office/drawing/2014/main" id="{F999FD58-88C0-4DC8-8E60-22C74F9B5B6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64223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50</a:t>
            </a:fld>
            <a:endParaRPr lang="en-US"/>
          </a:p>
        </p:txBody>
      </p:sp>
      <p:sp>
        <p:nvSpPr>
          <p:cNvPr id="5" name="TextBox 4">
            <a:extLst>
              <a:ext uri="{FF2B5EF4-FFF2-40B4-BE49-F238E27FC236}">
                <a16:creationId xmlns:a16="http://schemas.microsoft.com/office/drawing/2014/main" id="{C5B00F79-4513-4177-BDCA-5D08AAD30AA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7482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Workplace communication</a:t>
            </a:r>
            <a:r>
              <a:rPr lang="en-US" sz="1200" b="0" i="0" kern="1200" dirty="0">
                <a:solidFill>
                  <a:schemeClr val="tx1"/>
                </a:solidFill>
                <a:effectLst/>
                <a:latin typeface="+mn-lt"/>
                <a:ea typeface="+mn-ea"/>
                <a:cs typeface="+mn-cs"/>
              </a:rPr>
              <a:t> is the process of exchanging information and ideas, both verbal and non-verbal between one person/group and another person/group within an organization. </a:t>
            </a:r>
            <a:r>
              <a:rPr lang="en-US" sz="1200" b="1" i="0" kern="1200" dirty="0">
                <a:solidFill>
                  <a:schemeClr val="tx1"/>
                </a:solidFill>
                <a:effectLst/>
                <a:latin typeface="+mn-lt"/>
                <a:ea typeface="+mn-ea"/>
                <a:cs typeface="+mn-cs"/>
              </a:rPr>
              <a:t>Workplace communication</a:t>
            </a:r>
            <a:r>
              <a:rPr lang="en-US" sz="1200" b="0" i="0" kern="1200" dirty="0">
                <a:solidFill>
                  <a:schemeClr val="tx1"/>
                </a:solidFill>
                <a:effectLst/>
                <a:latin typeface="+mn-lt"/>
                <a:ea typeface="+mn-ea"/>
                <a:cs typeface="+mn-cs"/>
              </a:rPr>
              <a:t> is tremendously important to organizations because it increases productivity and efficiency.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https://en.wikipedia.org/wiki/Workplace_communication</a:t>
            </a:r>
          </a:p>
        </p:txBody>
      </p:sp>
      <p:sp>
        <p:nvSpPr>
          <p:cNvPr id="4" name="Slide Number Placeholder 3"/>
          <p:cNvSpPr>
            <a:spLocks noGrp="1"/>
          </p:cNvSpPr>
          <p:nvPr>
            <p:ph type="sldNum" sz="quarter" idx="5"/>
          </p:nvPr>
        </p:nvSpPr>
        <p:spPr/>
        <p:txBody>
          <a:bodyPr/>
          <a:lstStyle/>
          <a:p>
            <a:fld id="{19D680FC-AB24-4658-8B0F-7D8F5FF7B6BC}" type="slidenum">
              <a:rPr lang="en-US" smtClean="0"/>
              <a:t>9</a:t>
            </a:fld>
            <a:endParaRPr lang="en-US"/>
          </a:p>
        </p:txBody>
      </p:sp>
    </p:spTree>
    <p:extLst>
      <p:ext uri="{BB962C8B-B14F-4D97-AF65-F5344CB8AC3E}">
        <p14:creationId xmlns:p14="http://schemas.microsoft.com/office/powerpoint/2010/main" val="1213111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author whose first children's book was rejected by 23 different publishers?
https://www.polleverywhere.com/multiple_choice_polls/Yk4HpozpvocRHkLbaAqjk?display_state=title&amp;controls=none&amp;onscreen=persist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51</a:t>
            </a:fld>
            <a:endParaRPr lang="en-US"/>
          </a:p>
        </p:txBody>
      </p:sp>
      <p:sp>
        <p:nvSpPr>
          <p:cNvPr id="5" name="TextBox 4">
            <a:extLst>
              <a:ext uri="{FF2B5EF4-FFF2-40B4-BE49-F238E27FC236}">
                <a16:creationId xmlns:a16="http://schemas.microsoft.com/office/drawing/2014/main" id="{0E8FB6A5-57A2-4E04-A865-B53D81CC11E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21493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author whose first children's book was rejected by 23 different publishers?
https://www.polleverywhere.com/multiple_choice_polls/Yk4HpozpvocRHkLbaAqjk?display_state=instructions&amp;onscreen=persist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52</a:t>
            </a:fld>
            <a:endParaRPr lang="en-US"/>
          </a:p>
        </p:txBody>
      </p:sp>
      <p:sp>
        <p:nvSpPr>
          <p:cNvPr id="5" name="TextBox 4">
            <a:extLst>
              <a:ext uri="{FF2B5EF4-FFF2-40B4-BE49-F238E27FC236}">
                <a16:creationId xmlns:a16="http://schemas.microsoft.com/office/drawing/2014/main" id="{C74EA99B-4C61-4F78-B066-A2148CD612A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97843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author whose first children's book was rejected by 23 different publishers?
https://www.polleverywhere.com/multiple_choice_polls/Yk4HpozpvocRHkLbaAqjk?display_state=chart&amp;display=correctness&amp;controls=none&amp;onscreen=persist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53</a:t>
            </a:fld>
            <a:endParaRPr lang="en-US"/>
          </a:p>
        </p:txBody>
      </p:sp>
      <p:sp>
        <p:nvSpPr>
          <p:cNvPr id="5" name="TextBox 4">
            <a:extLst>
              <a:ext uri="{FF2B5EF4-FFF2-40B4-BE49-F238E27FC236}">
                <a16:creationId xmlns:a16="http://schemas.microsoft.com/office/drawing/2014/main" id="{24EE8867-CC70-4462-ADF6-26E47757123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56315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54</a:t>
            </a:fld>
            <a:endParaRPr lang="en-US"/>
          </a:p>
        </p:txBody>
      </p:sp>
      <p:sp>
        <p:nvSpPr>
          <p:cNvPr id="5" name="TextBox 4">
            <a:extLst>
              <a:ext uri="{FF2B5EF4-FFF2-40B4-BE49-F238E27FC236}">
                <a16:creationId xmlns:a16="http://schemas.microsoft.com/office/drawing/2014/main" id="{0E8AD1DA-A5A5-4BAE-A345-C044257752D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43983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singer who was fired after his first performance at the Grand Ole Opry?
https://www.polleverywhere.com/multiple_choice_polls/8eBoe7Pbc6LDUMruDu8hy?display_state=title&amp;controls=none&amp;onscreen=persist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55</a:t>
            </a:fld>
            <a:endParaRPr lang="en-US"/>
          </a:p>
        </p:txBody>
      </p:sp>
      <p:sp>
        <p:nvSpPr>
          <p:cNvPr id="5" name="TextBox 4">
            <a:extLst>
              <a:ext uri="{FF2B5EF4-FFF2-40B4-BE49-F238E27FC236}">
                <a16:creationId xmlns:a16="http://schemas.microsoft.com/office/drawing/2014/main" id="{16EEE7E9-1082-41E4-B1C9-BFB68E64860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5767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singer who was fired after his first performance at the Grand Ole Opry?
https://www.polleverywhere.com/multiple_choice_polls/8eBoe7Pbc6LDUMruDu8hy?display_state=instructions&amp;onscreen=persist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56</a:t>
            </a:fld>
            <a:endParaRPr lang="en-US"/>
          </a:p>
        </p:txBody>
      </p:sp>
      <p:sp>
        <p:nvSpPr>
          <p:cNvPr id="5" name="TextBox 4">
            <a:extLst>
              <a:ext uri="{FF2B5EF4-FFF2-40B4-BE49-F238E27FC236}">
                <a16:creationId xmlns:a16="http://schemas.microsoft.com/office/drawing/2014/main" id="{49127B58-2D6B-406C-8675-A57F4A7DF85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05321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singer who was fired after his first performance at the Grand Ole Opry?
https://www.polleverywhere.com/multiple_choice_polls/8eBoe7Pbc6LDUMruDu8hy?display_state=chart&amp;display=correctness&amp;controls=none&amp;onscreen=persist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57</a:t>
            </a:fld>
            <a:endParaRPr lang="en-US"/>
          </a:p>
        </p:txBody>
      </p:sp>
      <p:sp>
        <p:nvSpPr>
          <p:cNvPr id="5" name="TextBox 4">
            <a:extLst>
              <a:ext uri="{FF2B5EF4-FFF2-40B4-BE49-F238E27FC236}">
                <a16:creationId xmlns:a16="http://schemas.microsoft.com/office/drawing/2014/main" id="{C38A3C59-E975-4A1F-9F6E-743585536A1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20102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58</a:t>
            </a:fld>
            <a:endParaRPr lang="en-US"/>
          </a:p>
        </p:txBody>
      </p:sp>
      <p:sp>
        <p:nvSpPr>
          <p:cNvPr id="5" name="TextBox 4">
            <a:extLst>
              <a:ext uri="{FF2B5EF4-FFF2-40B4-BE49-F238E27FC236}">
                <a16:creationId xmlns:a16="http://schemas.microsoft.com/office/drawing/2014/main" id="{751C00D6-022A-4BEC-8161-D1DDF409870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96319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actress who held a variety of odd jobs, including doing the hair and make-up for corpses, before finally succeeding in show business?
https://www.polleverywhere.com/multiple_choice_polls/qBowlYnHwlrMFpmzRLcqs?display_state=title&amp;controls=none&amp;onscreen=persist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59</a:t>
            </a:fld>
            <a:endParaRPr lang="en-US"/>
          </a:p>
        </p:txBody>
      </p:sp>
      <p:sp>
        <p:nvSpPr>
          <p:cNvPr id="5" name="TextBox 4">
            <a:extLst>
              <a:ext uri="{FF2B5EF4-FFF2-40B4-BE49-F238E27FC236}">
                <a16:creationId xmlns:a16="http://schemas.microsoft.com/office/drawing/2014/main" id="{EEFB19C3-D51D-4DDF-9012-03104EBD587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86899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actress who held a variety of odd jobs, including doing the hair and make-up for corpses, before finally succeeding in show business?
https://www.polleverywhere.com/multiple_choice_polls/qBowlYnHwlrMFpmzRLcqs?display_state=instructions&amp;onscreen=persist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60</a:t>
            </a:fld>
            <a:endParaRPr lang="en-US"/>
          </a:p>
        </p:txBody>
      </p:sp>
      <p:sp>
        <p:nvSpPr>
          <p:cNvPr id="5" name="TextBox 4">
            <a:extLst>
              <a:ext uri="{FF2B5EF4-FFF2-40B4-BE49-F238E27FC236}">
                <a16:creationId xmlns:a16="http://schemas.microsoft.com/office/drawing/2014/main" id="{069028F2-1325-41D5-9307-AD2CA9FD3E3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007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Employee </a:t>
            </a:r>
            <a:r>
              <a:rPr lang="en-US" sz="1200" b="1" i="0" kern="1200" dirty="0">
                <a:solidFill>
                  <a:schemeClr val="tx1"/>
                </a:solidFill>
                <a:effectLst/>
                <a:latin typeface="+mn-lt"/>
                <a:ea typeface="+mn-ea"/>
                <a:cs typeface="+mn-cs"/>
              </a:rPr>
              <a:t>relationship management</a:t>
            </a:r>
            <a:r>
              <a:rPr lang="en-US" sz="1200" b="0" i="0" kern="1200" dirty="0">
                <a:solidFill>
                  <a:schemeClr val="tx1"/>
                </a:solidFill>
                <a:effectLst/>
                <a:latin typeface="+mn-lt"/>
                <a:ea typeface="+mn-ea"/>
                <a:cs typeface="+mn-cs"/>
              </a:rPr>
              <a:t> is a process that companies use to effectively manage all interactions with employees, ultimately to achieve the goals of the organization.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https://smallbusiness.chron.com/employee-relationship-management-709.html#:~:text=Employee%20relationship%20management%20is%20a,the%20goals%20of%20the%20organization.</a:t>
            </a:r>
          </a:p>
        </p:txBody>
      </p:sp>
      <p:sp>
        <p:nvSpPr>
          <p:cNvPr id="4" name="Slide Number Placeholder 3"/>
          <p:cNvSpPr>
            <a:spLocks noGrp="1"/>
          </p:cNvSpPr>
          <p:nvPr>
            <p:ph type="sldNum" sz="quarter" idx="5"/>
          </p:nvPr>
        </p:nvSpPr>
        <p:spPr/>
        <p:txBody>
          <a:bodyPr/>
          <a:lstStyle/>
          <a:p>
            <a:fld id="{19D680FC-AB24-4658-8B0F-7D8F5FF7B6BC}" type="slidenum">
              <a:rPr lang="en-US" smtClean="0"/>
              <a:t>10</a:t>
            </a:fld>
            <a:endParaRPr lang="en-US"/>
          </a:p>
        </p:txBody>
      </p:sp>
    </p:spTree>
    <p:extLst>
      <p:ext uri="{BB962C8B-B14F-4D97-AF65-F5344CB8AC3E}">
        <p14:creationId xmlns:p14="http://schemas.microsoft.com/office/powerpoint/2010/main" val="1006038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actress who held a variety of odd jobs, including doing the hair and make-up for corpses, before finally succeeding in show business?
https://www.polleverywhere.com/multiple_choice_polls/qBowlYnHwlrMFpmzRLcqs?display_state=chart&amp;display=correctness&amp;controls=none&amp;onscreen=persist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61</a:t>
            </a:fld>
            <a:endParaRPr lang="en-US"/>
          </a:p>
        </p:txBody>
      </p:sp>
      <p:sp>
        <p:nvSpPr>
          <p:cNvPr id="5" name="TextBox 4">
            <a:extLst>
              <a:ext uri="{FF2B5EF4-FFF2-40B4-BE49-F238E27FC236}">
                <a16:creationId xmlns:a16="http://schemas.microsoft.com/office/drawing/2014/main" id="{1CED38A1-9C6D-4846-88BE-9D0209766A2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32995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62</a:t>
            </a:fld>
            <a:endParaRPr lang="en-US"/>
          </a:p>
        </p:txBody>
      </p:sp>
      <p:sp>
        <p:nvSpPr>
          <p:cNvPr id="5" name="TextBox 4">
            <a:extLst>
              <a:ext uri="{FF2B5EF4-FFF2-40B4-BE49-F238E27FC236}">
                <a16:creationId xmlns:a16="http://schemas.microsoft.com/office/drawing/2014/main" id="{FE7B0C65-04BB-445F-96E0-880ECB84746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50297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author who lived on welfare for years in an apartment infested with mice?
https://www.polleverywhere.com/multiple_choice_polls/BfgAkKffF0kqT96B0E9au?display_state=title&amp;controls=none&amp;onscreen=persist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63</a:t>
            </a:fld>
            <a:endParaRPr lang="en-US"/>
          </a:p>
        </p:txBody>
      </p:sp>
      <p:sp>
        <p:nvSpPr>
          <p:cNvPr id="5" name="TextBox 4">
            <a:extLst>
              <a:ext uri="{FF2B5EF4-FFF2-40B4-BE49-F238E27FC236}">
                <a16:creationId xmlns:a16="http://schemas.microsoft.com/office/drawing/2014/main" id="{6A5160E3-A37F-433C-85E2-C4BEE440114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05029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author who lived on welfare for years in an apartment infested with mice?
https://www.polleverywhere.com/multiple_choice_polls/BfgAkKffF0kqT96B0E9au?display_state=instructions&amp;onscreen=persist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64</a:t>
            </a:fld>
            <a:endParaRPr lang="en-US"/>
          </a:p>
        </p:txBody>
      </p:sp>
      <p:sp>
        <p:nvSpPr>
          <p:cNvPr id="5" name="TextBox 4">
            <a:extLst>
              <a:ext uri="{FF2B5EF4-FFF2-40B4-BE49-F238E27FC236}">
                <a16:creationId xmlns:a16="http://schemas.microsoft.com/office/drawing/2014/main" id="{BB55AA23-272D-4F8D-A8B1-BBF19AAD36F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33625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author who lived on welfare for years in an apartment infested with mice?
https://www.polleverywhere.com/multiple_choice_polls/BfgAkKffF0kqT96B0E9au?display_state=chart&amp;display=correctness&amp;controls=none&amp;onscreen=persist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65</a:t>
            </a:fld>
            <a:endParaRPr lang="en-US"/>
          </a:p>
        </p:txBody>
      </p:sp>
      <p:sp>
        <p:nvSpPr>
          <p:cNvPr id="5" name="TextBox 4">
            <a:extLst>
              <a:ext uri="{FF2B5EF4-FFF2-40B4-BE49-F238E27FC236}">
                <a16:creationId xmlns:a16="http://schemas.microsoft.com/office/drawing/2014/main" id="{78B65558-B9B7-4FD4-B9BB-1263ADC9FDE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77366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66</a:t>
            </a:fld>
            <a:endParaRPr lang="en-US"/>
          </a:p>
        </p:txBody>
      </p:sp>
      <p:sp>
        <p:nvSpPr>
          <p:cNvPr id="5" name="TextBox 4">
            <a:extLst>
              <a:ext uri="{FF2B5EF4-FFF2-40B4-BE49-F238E27FC236}">
                <a16:creationId xmlns:a16="http://schemas.microsoft.com/office/drawing/2014/main" id="{19203C33-3F4F-4775-886A-9AEAB61CFFD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6925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athlete who was cut from the varsity basketball team his sophomore year in high school?
https://www.polleverywhere.com/multiple_choice_polls/IgIbVVk3fC4nTcOxHkwPt?display_state=title&amp;controls=none&amp;onscreen=persist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67</a:t>
            </a:fld>
            <a:endParaRPr lang="en-US"/>
          </a:p>
        </p:txBody>
      </p:sp>
      <p:sp>
        <p:nvSpPr>
          <p:cNvPr id="5" name="TextBox 4">
            <a:extLst>
              <a:ext uri="{FF2B5EF4-FFF2-40B4-BE49-F238E27FC236}">
                <a16:creationId xmlns:a16="http://schemas.microsoft.com/office/drawing/2014/main" id="{7B353CE4-4918-40DA-B915-6F558E6AB7E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09890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athlete who was cut from the varsity basketball team his sophomore year in high school?
https://www.polleverywhere.com/multiple_choice_polls/IgIbVVk3fC4nTcOxHkwPt?display_state=instructions&amp;onscreen=persist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68</a:t>
            </a:fld>
            <a:endParaRPr lang="en-US"/>
          </a:p>
        </p:txBody>
      </p:sp>
      <p:sp>
        <p:nvSpPr>
          <p:cNvPr id="5" name="TextBox 4">
            <a:extLst>
              <a:ext uri="{FF2B5EF4-FFF2-40B4-BE49-F238E27FC236}">
                <a16:creationId xmlns:a16="http://schemas.microsoft.com/office/drawing/2014/main" id="{F68817BE-46D1-4B67-8677-01309FA402F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9292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athlete who was cut from the varsity basketball team his sophomore year in high school?
https://www.polleverywhere.com/multiple_choice_polls/IgIbVVk3fC4nTcOxHkwPt?display_state=chart&amp;display=correctness&amp;controls=none&amp;onscreen=persist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69</a:t>
            </a:fld>
            <a:endParaRPr lang="en-US"/>
          </a:p>
        </p:txBody>
      </p:sp>
      <p:sp>
        <p:nvSpPr>
          <p:cNvPr id="5" name="TextBox 4">
            <a:extLst>
              <a:ext uri="{FF2B5EF4-FFF2-40B4-BE49-F238E27FC236}">
                <a16:creationId xmlns:a16="http://schemas.microsoft.com/office/drawing/2014/main" id="{B060E4C6-FA77-4C8F-AC4D-3569967CA1E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2190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70</a:t>
            </a:fld>
            <a:endParaRPr lang="en-US"/>
          </a:p>
        </p:txBody>
      </p:sp>
      <p:sp>
        <p:nvSpPr>
          <p:cNvPr id="5" name="TextBox 4">
            <a:extLst>
              <a:ext uri="{FF2B5EF4-FFF2-40B4-BE49-F238E27FC236}">
                <a16:creationId xmlns:a16="http://schemas.microsoft.com/office/drawing/2014/main" id="{239026F9-5097-42A2-ABB6-23AB3CD3831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313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Overall, an employee with </a:t>
            </a:r>
            <a:r>
              <a:rPr lang="en-US" sz="1200" b="1" i="0" kern="1200" dirty="0">
                <a:solidFill>
                  <a:schemeClr val="tx1"/>
                </a:solidFill>
                <a:effectLst/>
                <a:latin typeface="+mn-lt"/>
                <a:ea typeface="+mn-ea"/>
                <a:cs typeface="+mn-cs"/>
              </a:rPr>
              <a:t>enthusiasm</a:t>
            </a:r>
            <a:r>
              <a:rPr lang="en-US" sz="1200" b="0" i="0" kern="1200" dirty="0">
                <a:solidFill>
                  <a:schemeClr val="tx1"/>
                </a:solidFill>
                <a:effectLst/>
                <a:latin typeface="+mn-lt"/>
                <a:ea typeface="+mn-ea"/>
                <a:cs typeface="+mn-cs"/>
              </a:rPr>
              <a:t> comes across as someone who wants to be at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and who is willing to do what it takes to get the job done. The activities in this section seek to teach participants about the importance of </a:t>
            </a:r>
            <a:r>
              <a:rPr lang="en-US" sz="1200" b="1" i="0" kern="1200" dirty="0">
                <a:solidFill>
                  <a:schemeClr val="tx1"/>
                </a:solidFill>
                <a:effectLst/>
                <a:latin typeface="+mn-lt"/>
                <a:ea typeface="+mn-ea"/>
                <a:cs typeface="+mn-cs"/>
              </a:rPr>
              <a:t>enthusiasm</a:t>
            </a:r>
            <a:r>
              <a:rPr lang="en-US" sz="1200" b="0" i="0" kern="1200" dirty="0">
                <a:solidFill>
                  <a:schemeClr val="tx1"/>
                </a:solidFill>
                <a:effectLst/>
                <a:latin typeface="+mn-lt"/>
                <a:ea typeface="+mn-ea"/>
                <a:cs typeface="+mn-cs"/>
              </a:rPr>
              <a:t> and a positive attitude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https://www.dol.gov/odep/topics/youth/softskills/Enthusiasm.pdf</a:t>
            </a:r>
          </a:p>
        </p:txBody>
      </p:sp>
      <p:sp>
        <p:nvSpPr>
          <p:cNvPr id="4" name="Slide Number Placeholder 3"/>
          <p:cNvSpPr>
            <a:spLocks noGrp="1"/>
          </p:cNvSpPr>
          <p:nvPr>
            <p:ph type="sldNum" sz="quarter" idx="5"/>
          </p:nvPr>
        </p:nvSpPr>
        <p:spPr/>
        <p:txBody>
          <a:bodyPr/>
          <a:lstStyle/>
          <a:p>
            <a:fld id="{19D680FC-AB24-4658-8B0F-7D8F5FF7B6BC}" type="slidenum">
              <a:rPr lang="en-US" smtClean="0"/>
              <a:t>11</a:t>
            </a:fld>
            <a:endParaRPr lang="en-US"/>
          </a:p>
        </p:txBody>
      </p:sp>
    </p:spTree>
    <p:extLst>
      <p:ext uri="{BB962C8B-B14F-4D97-AF65-F5344CB8AC3E}">
        <p14:creationId xmlns:p14="http://schemas.microsoft.com/office/powerpoint/2010/main" val="16600655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who was thrown out of school in the early grades because his teachers thought he couldn't learn?
https://www.polleverywhere.com/multiple_choice_polls/ktO42bOKXpki9wAQIw4oq?display_state=title&amp;controls=none&amp;onscreen=persist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71</a:t>
            </a:fld>
            <a:endParaRPr lang="en-US"/>
          </a:p>
        </p:txBody>
      </p:sp>
      <p:sp>
        <p:nvSpPr>
          <p:cNvPr id="5" name="TextBox 4">
            <a:extLst>
              <a:ext uri="{FF2B5EF4-FFF2-40B4-BE49-F238E27FC236}">
                <a16:creationId xmlns:a16="http://schemas.microsoft.com/office/drawing/2014/main" id="{09D07899-EC16-4834-8497-D5D5B73A029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27334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who was thrown out of school in the early grades because his teachers thought he couldn't learn?
https://www.polleverywhere.com/multiple_choice_polls/ktO42bOKXpki9wAQIw4oq?display_state=instructions&amp;onscreen=persist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72</a:t>
            </a:fld>
            <a:endParaRPr lang="en-US"/>
          </a:p>
        </p:txBody>
      </p:sp>
      <p:sp>
        <p:nvSpPr>
          <p:cNvPr id="5" name="TextBox 4">
            <a:extLst>
              <a:ext uri="{FF2B5EF4-FFF2-40B4-BE49-F238E27FC236}">
                <a16:creationId xmlns:a16="http://schemas.microsoft.com/office/drawing/2014/main" id="{6B8F66C1-FD71-4B8A-B5EA-6798F15CEF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27055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who was thrown out of school in the early grades because his teachers thought he couldn't learn?
https://www.polleverywhere.com/multiple_choice_polls/ktO42bOKXpki9wAQIw4oq?display_state=chart&amp;display=correctness&amp;controls=none&amp;onscreen=persist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73</a:t>
            </a:fld>
            <a:endParaRPr lang="en-US"/>
          </a:p>
        </p:txBody>
      </p:sp>
      <p:sp>
        <p:nvSpPr>
          <p:cNvPr id="5" name="TextBox 4">
            <a:extLst>
              <a:ext uri="{FF2B5EF4-FFF2-40B4-BE49-F238E27FC236}">
                <a16:creationId xmlns:a16="http://schemas.microsoft.com/office/drawing/2014/main" id="{079AB46A-DA12-4192-A65C-CCE02755083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642748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74</a:t>
            </a:fld>
            <a:endParaRPr lang="en-US"/>
          </a:p>
        </p:txBody>
      </p:sp>
      <p:sp>
        <p:nvSpPr>
          <p:cNvPr id="5" name="TextBox 4">
            <a:extLst>
              <a:ext uri="{FF2B5EF4-FFF2-40B4-BE49-F238E27FC236}">
                <a16:creationId xmlns:a16="http://schemas.microsoft.com/office/drawing/2014/main" id="{B838E0B5-1DCD-4128-839E-1218024513D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789072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Harvard University drop out?
https://www.polleverywhere.com/multiple_choice_polls/al7ECwV0hcAJpOgBi12dp?display_state=title&amp;controls=none&amp;onscreen=persist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75</a:t>
            </a:fld>
            <a:endParaRPr lang="en-US"/>
          </a:p>
        </p:txBody>
      </p:sp>
      <p:sp>
        <p:nvSpPr>
          <p:cNvPr id="5" name="TextBox 4">
            <a:extLst>
              <a:ext uri="{FF2B5EF4-FFF2-40B4-BE49-F238E27FC236}">
                <a16:creationId xmlns:a16="http://schemas.microsoft.com/office/drawing/2014/main" id="{76122E4C-0F9A-4370-8929-51FDAC55C72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55330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Harvard University drop out?
https://www.polleverywhere.com/multiple_choice_polls/al7ECwV0hcAJpOgBi12dp?display_state=instructions&amp;onscreen=persist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76</a:t>
            </a:fld>
            <a:endParaRPr lang="en-US"/>
          </a:p>
        </p:txBody>
      </p:sp>
      <p:sp>
        <p:nvSpPr>
          <p:cNvPr id="5" name="TextBox 4">
            <a:extLst>
              <a:ext uri="{FF2B5EF4-FFF2-40B4-BE49-F238E27FC236}">
                <a16:creationId xmlns:a16="http://schemas.microsoft.com/office/drawing/2014/main" id="{3C81F6C9-16EC-43B4-AE94-3DA65A21BA7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890586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Harvard University drop out?
https://www.polleverywhere.com/multiple_choice_polls/al7ECwV0hcAJpOgBi12dp?display_state=chart&amp;display=correctness&amp;controls=none&amp;onscreen=persist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77</a:t>
            </a:fld>
            <a:endParaRPr lang="en-US"/>
          </a:p>
        </p:txBody>
      </p:sp>
      <p:sp>
        <p:nvSpPr>
          <p:cNvPr id="5" name="TextBox 4">
            <a:extLst>
              <a:ext uri="{FF2B5EF4-FFF2-40B4-BE49-F238E27FC236}">
                <a16:creationId xmlns:a16="http://schemas.microsoft.com/office/drawing/2014/main" id="{DE2AA5E0-1A1D-404A-AC07-1282BF5A481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797410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78</a:t>
            </a:fld>
            <a:endParaRPr lang="en-US"/>
          </a:p>
        </p:txBody>
      </p:sp>
      <p:sp>
        <p:nvSpPr>
          <p:cNvPr id="5" name="TextBox 4">
            <a:extLst>
              <a:ext uri="{FF2B5EF4-FFF2-40B4-BE49-F238E27FC236}">
                <a16:creationId xmlns:a16="http://schemas.microsoft.com/office/drawing/2014/main" id="{F1B4A2F5-064B-4A41-8C96-509BC7593C7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3293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of a fried chicken recipe that was rejected by more than 1000 restaurant owners?
https://www.polleverywhere.com/multiple_choice_polls/zU71pb7ATDqbApQK3MFwh?display_state=title&amp;controls=none&amp;onscreen=persist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79</a:t>
            </a:fld>
            <a:endParaRPr lang="en-US"/>
          </a:p>
        </p:txBody>
      </p:sp>
      <p:sp>
        <p:nvSpPr>
          <p:cNvPr id="5" name="TextBox 4">
            <a:extLst>
              <a:ext uri="{FF2B5EF4-FFF2-40B4-BE49-F238E27FC236}">
                <a16:creationId xmlns:a16="http://schemas.microsoft.com/office/drawing/2014/main" id="{F1974C84-B043-4983-9CDC-31E06EDE33D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489776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of a fried chicken recipe that was rejected by more than 1000 restaurant owners?
https://www.polleverywhere.com/multiple_choice_polls/zU71pb7ATDqbApQK3MFwh?display_state=instructions&amp;onscreen=persist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80</a:t>
            </a:fld>
            <a:endParaRPr lang="en-US"/>
          </a:p>
        </p:txBody>
      </p:sp>
      <p:sp>
        <p:nvSpPr>
          <p:cNvPr id="5" name="TextBox 4">
            <a:extLst>
              <a:ext uri="{FF2B5EF4-FFF2-40B4-BE49-F238E27FC236}">
                <a16:creationId xmlns:a16="http://schemas.microsoft.com/office/drawing/2014/main" id="{AB424E03-6169-4D5C-B032-0B6D2F83720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9809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 show </a:t>
            </a:r>
            <a:r>
              <a:rPr lang="en-US" sz="1200" b="1" i="0" kern="1200" dirty="0">
                <a:solidFill>
                  <a:schemeClr val="tx1"/>
                </a:solidFill>
                <a:effectLst/>
                <a:latin typeface="+mn-lt"/>
                <a:ea typeface="+mn-ea"/>
                <a:cs typeface="+mn-cs"/>
              </a:rPr>
              <a:t>initiative</a:t>
            </a:r>
            <a:r>
              <a:rPr lang="en-US" sz="1200" b="0" i="0" kern="1200" dirty="0">
                <a:solidFill>
                  <a:schemeClr val="tx1"/>
                </a:solidFill>
                <a:effectLst/>
                <a:latin typeface="+mn-lt"/>
                <a:ea typeface="+mn-ea"/>
                <a:cs typeface="+mn-cs"/>
              </a:rPr>
              <a:t>, you do things without being told; you find out what you need to know; you keep going when things get tough; and you spot and take advantage of opportunities that others pass by. You act, instead of reacting, at work.</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https://www.mindtools.com/pages/article/initiative.htm#:~:text=Defining%20Initiative&amp;text=When%20you%20show%20initiative%2C%20you,instead%20of%20reacting%2C%20at%20work.</a:t>
            </a:r>
          </a:p>
        </p:txBody>
      </p:sp>
      <p:sp>
        <p:nvSpPr>
          <p:cNvPr id="4" name="Slide Number Placeholder 3"/>
          <p:cNvSpPr>
            <a:spLocks noGrp="1"/>
          </p:cNvSpPr>
          <p:nvPr>
            <p:ph type="sldNum" sz="quarter" idx="5"/>
          </p:nvPr>
        </p:nvSpPr>
        <p:spPr/>
        <p:txBody>
          <a:bodyPr/>
          <a:lstStyle/>
          <a:p>
            <a:fld id="{19D680FC-AB24-4658-8B0F-7D8F5FF7B6BC}" type="slidenum">
              <a:rPr lang="en-US" smtClean="0"/>
              <a:t>12</a:t>
            </a:fld>
            <a:endParaRPr lang="en-US"/>
          </a:p>
        </p:txBody>
      </p:sp>
    </p:spTree>
    <p:extLst>
      <p:ext uri="{BB962C8B-B14F-4D97-AF65-F5344CB8AC3E}">
        <p14:creationId xmlns:p14="http://schemas.microsoft.com/office/powerpoint/2010/main" val="3708044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of a fried chicken recipe that was rejected by more than 1000 restaurant owners?
https://www.polleverywhere.com/multiple_choice_polls/zU71pb7ATDqbApQK3MFwh?display_state=chart&amp;display=correctness&amp;controls=none&amp;onscreen=persist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81</a:t>
            </a:fld>
            <a:endParaRPr lang="en-US"/>
          </a:p>
        </p:txBody>
      </p:sp>
      <p:sp>
        <p:nvSpPr>
          <p:cNvPr id="5" name="TextBox 4">
            <a:extLst>
              <a:ext uri="{FF2B5EF4-FFF2-40B4-BE49-F238E27FC236}">
                <a16:creationId xmlns:a16="http://schemas.microsoft.com/office/drawing/2014/main" id="{3080DD87-36D9-43BB-B532-0B33F3C7B81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10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https://www.polleverywhere.com/competitions/2h1e38romCO4R0DW7c6ro?display_state=finale&amp;onscreen=persist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82</a:t>
            </a:fld>
            <a:endParaRPr lang="en-US"/>
          </a:p>
        </p:txBody>
      </p:sp>
      <p:sp>
        <p:nvSpPr>
          <p:cNvPr id="5" name="TextBox 4">
            <a:extLst>
              <a:ext uri="{FF2B5EF4-FFF2-40B4-BE49-F238E27FC236}">
                <a16:creationId xmlns:a16="http://schemas.microsoft.com/office/drawing/2014/main" id="{53F3DF47-187E-4D96-A12A-1BDE353E4BA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5593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#1: RELIABILITY - This means: You can be counted on to get the job done.
https://www.polleverywhere.com/clickable_images/jAvjl1NvdVwoclD5j7jhb</a:t>
            </a:r>
          </a:p>
        </p:txBody>
      </p:sp>
      <p:sp>
        <p:nvSpPr>
          <p:cNvPr id="4" name="Slide Number Placeholder 3"/>
          <p:cNvSpPr>
            <a:spLocks noGrp="1"/>
          </p:cNvSpPr>
          <p:nvPr>
            <p:ph type="sldNum" sz="quarter" idx="5"/>
          </p:nvPr>
        </p:nvSpPr>
        <p:spPr/>
        <p:txBody>
          <a:bodyPr/>
          <a:lstStyle/>
          <a:p>
            <a:fld id="{19D680FC-AB24-4658-8B0F-7D8F5FF7B6BC}" type="slidenum">
              <a:rPr lang="en-US" smtClean="0"/>
              <a:t>86</a:t>
            </a:fld>
            <a:endParaRPr lang="en-US"/>
          </a:p>
        </p:txBody>
      </p:sp>
      <p:sp>
        <p:nvSpPr>
          <p:cNvPr id="5" name="TextBox 4">
            <a:extLst>
              <a:ext uri="{FF2B5EF4-FFF2-40B4-BE49-F238E27FC236}">
                <a16:creationId xmlns:a16="http://schemas.microsoft.com/office/drawing/2014/main" id="{3F721B77-7D42-4E30-8060-846B2EA2318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46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#2: EFFECTIVE COMMUNICATOR - This means: You express your thoughts and ideas clearly and directly, with respect for others.
https://www.polleverywhere.com/clickable_images/g4cvUdPUJzW4RRzorBuTQ</a:t>
            </a:r>
          </a:p>
        </p:txBody>
      </p:sp>
      <p:sp>
        <p:nvSpPr>
          <p:cNvPr id="4" name="Slide Number Placeholder 3"/>
          <p:cNvSpPr>
            <a:spLocks noGrp="1"/>
          </p:cNvSpPr>
          <p:nvPr>
            <p:ph type="sldNum" sz="quarter" idx="5"/>
          </p:nvPr>
        </p:nvSpPr>
        <p:spPr/>
        <p:txBody>
          <a:bodyPr/>
          <a:lstStyle/>
          <a:p>
            <a:fld id="{19D680FC-AB24-4658-8B0F-7D8F5FF7B6BC}" type="slidenum">
              <a:rPr lang="en-US" smtClean="0"/>
              <a:t>87</a:t>
            </a:fld>
            <a:endParaRPr lang="en-US"/>
          </a:p>
        </p:txBody>
      </p:sp>
      <p:sp>
        <p:nvSpPr>
          <p:cNvPr id="5" name="TextBox 4">
            <a:extLst>
              <a:ext uri="{FF2B5EF4-FFF2-40B4-BE49-F238E27FC236}">
                <a16:creationId xmlns:a16="http://schemas.microsoft.com/office/drawing/2014/main" id="{08F39988-0CC2-49DF-B130-2436A2BA43D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512222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#3: ACTIVE LISTENER - This means: You listen to and respect different points of view. Others can offer you constructive feedback – and you don't get upset or defensive.
https://www.polleverywhere.com/clickable_images/X2vf7F9WUjk6NUFI8AWAg</a:t>
            </a:r>
          </a:p>
        </p:txBody>
      </p:sp>
      <p:sp>
        <p:nvSpPr>
          <p:cNvPr id="4" name="Slide Number Placeholder 3"/>
          <p:cNvSpPr>
            <a:spLocks noGrp="1"/>
          </p:cNvSpPr>
          <p:nvPr>
            <p:ph type="sldNum" sz="quarter" idx="5"/>
          </p:nvPr>
        </p:nvSpPr>
        <p:spPr/>
        <p:txBody>
          <a:bodyPr/>
          <a:lstStyle/>
          <a:p>
            <a:fld id="{19D680FC-AB24-4658-8B0F-7D8F5FF7B6BC}" type="slidenum">
              <a:rPr lang="en-US" smtClean="0"/>
              <a:t>88</a:t>
            </a:fld>
            <a:endParaRPr lang="en-US"/>
          </a:p>
        </p:txBody>
      </p:sp>
      <p:sp>
        <p:nvSpPr>
          <p:cNvPr id="5" name="TextBox 4">
            <a:extLst>
              <a:ext uri="{FF2B5EF4-FFF2-40B4-BE49-F238E27FC236}">
                <a16:creationId xmlns:a16="http://schemas.microsoft.com/office/drawing/2014/main" id="{49A61C38-59C0-4BED-98ED-017220C909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5774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#4: PARTICIPATES - This means: You are prepared – and get involved in team activities. You are regular contributor.
https://www.polleverywhere.com/clickable_images/n4l64KrPutoh1E6Z7ZTNp</a:t>
            </a:r>
          </a:p>
        </p:txBody>
      </p:sp>
      <p:sp>
        <p:nvSpPr>
          <p:cNvPr id="4" name="Slide Number Placeholder 3"/>
          <p:cNvSpPr>
            <a:spLocks noGrp="1"/>
          </p:cNvSpPr>
          <p:nvPr>
            <p:ph type="sldNum" sz="quarter" idx="5"/>
          </p:nvPr>
        </p:nvSpPr>
        <p:spPr/>
        <p:txBody>
          <a:bodyPr/>
          <a:lstStyle/>
          <a:p>
            <a:fld id="{19D680FC-AB24-4658-8B0F-7D8F5FF7B6BC}" type="slidenum">
              <a:rPr lang="en-US" smtClean="0"/>
              <a:t>89</a:t>
            </a:fld>
            <a:endParaRPr lang="en-US"/>
          </a:p>
        </p:txBody>
      </p:sp>
      <p:sp>
        <p:nvSpPr>
          <p:cNvPr id="5" name="TextBox 4">
            <a:extLst>
              <a:ext uri="{FF2B5EF4-FFF2-40B4-BE49-F238E27FC236}">
                <a16:creationId xmlns:a16="http://schemas.microsoft.com/office/drawing/2014/main" id="{FB542E6F-1A17-4EFC-BBA0-D8FF450106A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10722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#5: SHARES OPENLY AND WILLINGLY - This means: You are willing to share information, experience, and knowledge with the group.
https://www.polleverywhere.com/clickable_images/HDB8aZ6XLGYpev3pO8boc</a:t>
            </a:r>
          </a:p>
        </p:txBody>
      </p:sp>
      <p:sp>
        <p:nvSpPr>
          <p:cNvPr id="4" name="Slide Number Placeholder 3"/>
          <p:cNvSpPr>
            <a:spLocks noGrp="1"/>
          </p:cNvSpPr>
          <p:nvPr>
            <p:ph type="sldNum" sz="quarter" idx="5"/>
          </p:nvPr>
        </p:nvSpPr>
        <p:spPr/>
        <p:txBody>
          <a:bodyPr/>
          <a:lstStyle/>
          <a:p>
            <a:fld id="{19D680FC-AB24-4658-8B0F-7D8F5FF7B6BC}" type="slidenum">
              <a:rPr lang="en-US" smtClean="0"/>
              <a:t>90</a:t>
            </a:fld>
            <a:endParaRPr lang="en-US"/>
          </a:p>
        </p:txBody>
      </p:sp>
      <p:sp>
        <p:nvSpPr>
          <p:cNvPr id="5" name="TextBox 4">
            <a:extLst>
              <a:ext uri="{FF2B5EF4-FFF2-40B4-BE49-F238E27FC236}">
                <a16:creationId xmlns:a16="http://schemas.microsoft.com/office/drawing/2014/main" id="{BBFCDED4-28C8-4DCA-885E-18892781993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225924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#6: COOPERATIVE - This means: You work with other members of the team to accomplish the job - no matter what
https://www.polleverywhere.com/clickable_images/vsN80XvSsXYzHU8v5zfyx</a:t>
            </a:r>
          </a:p>
        </p:txBody>
      </p:sp>
      <p:sp>
        <p:nvSpPr>
          <p:cNvPr id="4" name="Slide Number Placeholder 3"/>
          <p:cNvSpPr>
            <a:spLocks noGrp="1"/>
          </p:cNvSpPr>
          <p:nvPr>
            <p:ph type="sldNum" sz="quarter" idx="5"/>
          </p:nvPr>
        </p:nvSpPr>
        <p:spPr/>
        <p:txBody>
          <a:bodyPr/>
          <a:lstStyle/>
          <a:p>
            <a:fld id="{19D680FC-AB24-4658-8B0F-7D8F5FF7B6BC}" type="slidenum">
              <a:rPr lang="en-US" smtClean="0"/>
              <a:t>91</a:t>
            </a:fld>
            <a:endParaRPr lang="en-US"/>
          </a:p>
        </p:txBody>
      </p:sp>
      <p:sp>
        <p:nvSpPr>
          <p:cNvPr id="5" name="TextBox 4">
            <a:extLst>
              <a:ext uri="{FF2B5EF4-FFF2-40B4-BE49-F238E27FC236}">
                <a16:creationId xmlns:a16="http://schemas.microsoft.com/office/drawing/2014/main" id="{54951C4F-070D-4E0A-A30E-A4DA25B17D7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9764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#7: FLEXIBLE - This means: You adapt easily when the team changes direction or you're asked to try something new
https://www.polleverywhere.com/clickable_images/ML9TMazxzwBzIEQUoUy5w</a:t>
            </a:r>
          </a:p>
        </p:txBody>
      </p:sp>
      <p:sp>
        <p:nvSpPr>
          <p:cNvPr id="4" name="Slide Number Placeholder 3"/>
          <p:cNvSpPr>
            <a:spLocks noGrp="1"/>
          </p:cNvSpPr>
          <p:nvPr>
            <p:ph type="sldNum" sz="quarter" idx="5"/>
          </p:nvPr>
        </p:nvSpPr>
        <p:spPr/>
        <p:txBody>
          <a:bodyPr/>
          <a:lstStyle/>
          <a:p>
            <a:fld id="{19D680FC-AB24-4658-8B0F-7D8F5FF7B6BC}" type="slidenum">
              <a:rPr lang="en-US" smtClean="0"/>
              <a:t>92</a:t>
            </a:fld>
            <a:endParaRPr lang="en-US"/>
          </a:p>
        </p:txBody>
      </p:sp>
      <p:sp>
        <p:nvSpPr>
          <p:cNvPr id="5" name="TextBox 4">
            <a:extLst>
              <a:ext uri="{FF2B5EF4-FFF2-40B4-BE49-F238E27FC236}">
                <a16:creationId xmlns:a16="http://schemas.microsoft.com/office/drawing/2014/main" id="{AAAE5281-F79F-4E94-AFB4-606532FC6C0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55032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#8: COMMITTED - This means: You are responsible and dedicated. You always give your best effort!
https://www.polleverywhere.com/clickable_images/IypoASHqvTBXSRjotE01k</a:t>
            </a:r>
          </a:p>
        </p:txBody>
      </p:sp>
      <p:sp>
        <p:nvSpPr>
          <p:cNvPr id="4" name="Slide Number Placeholder 3"/>
          <p:cNvSpPr>
            <a:spLocks noGrp="1"/>
          </p:cNvSpPr>
          <p:nvPr>
            <p:ph type="sldNum" sz="quarter" idx="5"/>
          </p:nvPr>
        </p:nvSpPr>
        <p:spPr/>
        <p:txBody>
          <a:bodyPr/>
          <a:lstStyle/>
          <a:p>
            <a:fld id="{19D680FC-AB24-4658-8B0F-7D8F5FF7B6BC}" type="slidenum">
              <a:rPr lang="en-US" smtClean="0"/>
              <a:t>93</a:t>
            </a:fld>
            <a:endParaRPr lang="en-US"/>
          </a:p>
        </p:txBody>
      </p:sp>
      <p:sp>
        <p:nvSpPr>
          <p:cNvPr id="5" name="TextBox 4">
            <a:extLst>
              <a:ext uri="{FF2B5EF4-FFF2-40B4-BE49-F238E27FC236}">
                <a16:creationId xmlns:a16="http://schemas.microsoft.com/office/drawing/2014/main" id="{BE950818-82E1-4FC7-90C1-41BA36F3D3A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8272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Flexibility</a:t>
            </a:r>
            <a:r>
              <a:rPr lang="en-US" sz="1200" b="0" i="0" kern="1200" dirty="0">
                <a:solidFill>
                  <a:schemeClr val="tx1"/>
                </a:solidFill>
                <a:effectLst/>
                <a:latin typeface="+mn-lt"/>
                <a:ea typeface="+mn-ea"/>
                <a:cs typeface="+mn-cs"/>
              </a:rPr>
              <a:t> on the job includes the willingness and ability to respond to changing circumstances and expectations readily. By </a:t>
            </a:r>
            <a:r>
              <a:rPr lang="en-US" sz="1200" b="1" i="0" kern="1200" dirty="0">
                <a:solidFill>
                  <a:schemeClr val="tx1"/>
                </a:solidFill>
                <a:effectLst/>
                <a:latin typeface="+mn-lt"/>
                <a:ea typeface="+mn-ea"/>
                <a:cs typeface="+mn-cs"/>
              </a:rPr>
              <a:t>definition</a:t>
            </a:r>
            <a:r>
              <a:rPr lang="en-US" sz="1200" b="0" i="0" kern="1200" dirty="0">
                <a:solidFill>
                  <a:schemeClr val="tx1"/>
                </a:solidFill>
                <a:effectLst/>
                <a:latin typeface="+mn-lt"/>
                <a:ea typeface="+mn-ea"/>
                <a:cs typeface="+mn-cs"/>
              </a:rPr>
              <a:t>, the term "</a:t>
            </a:r>
            <a:r>
              <a:rPr lang="en-US" sz="1200" b="1" i="0" kern="1200" dirty="0">
                <a:solidFill>
                  <a:schemeClr val="tx1"/>
                </a:solidFill>
                <a:effectLst/>
                <a:latin typeface="+mn-lt"/>
                <a:ea typeface="+mn-ea"/>
                <a:cs typeface="+mn-cs"/>
              </a:rPr>
              <a:t>flexibility</a:t>
            </a:r>
            <a:r>
              <a:rPr lang="en-US" sz="1200" b="0" i="0" kern="1200" dirty="0">
                <a:solidFill>
                  <a:schemeClr val="tx1"/>
                </a:solidFill>
                <a:effectLst/>
                <a:latin typeface="+mn-lt"/>
                <a:ea typeface="+mn-ea"/>
                <a:cs typeface="+mn-cs"/>
              </a:rPr>
              <a:t>" means the ability to bend or adapt to changing forces.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https://www.thebalancecareers.com/workplace-flexibility-definition-with-examples-2059699#:~:text=Flexibility%20is%20an%20important%20trait,work%20is%20worth%20a%20lot.</a:t>
            </a:r>
          </a:p>
        </p:txBody>
      </p:sp>
      <p:sp>
        <p:nvSpPr>
          <p:cNvPr id="4" name="Slide Number Placeholder 3"/>
          <p:cNvSpPr>
            <a:spLocks noGrp="1"/>
          </p:cNvSpPr>
          <p:nvPr>
            <p:ph type="sldNum" sz="quarter" idx="5"/>
          </p:nvPr>
        </p:nvSpPr>
        <p:spPr/>
        <p:txBody>
          <a:bodyPr/>
          <a:lstStyle/>
          <a:p>
            <a:fld id="{19D680FC-AB24-4658-8B0F-7D8F5FF7B6BC}" type="slidenum">
              <a:rPr lang="en-US" smtClean="0"/>
              <a:t>13</a:t>
            </a:fld>
            <a:endParaRPr lang="en-US"/>
          </a:p>
        </p:txBody>
      </p:sp>
    </p:spTree>
    <p:extLst>
      <p:ext uri="{BB962C8B-B14F-4D97-AF65-F5344CB8AC3E}">
        <p14:creationId xmlns:p14="http://schemas.microsoft.com/office/powerpoint/2010/main" val="29559469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#9: PROBLEM SOLVER - This means: You focus on solutions. You are good about not going out of your way to find fault in others.
https://www.polleverywhere.com/clickable_images/HFFjetNcBThB3JPMLGTcG</a:t>
            </a:r>
          </a:p>
        </p:txBody>
      </p:sp>
      <p:sp>
        <p:nvSpPr>
          <p:cNvPr id="4" name="Slide Number Placeholder 3"/>
          <p:cNvSpPr>
            <a:spLocks noGrp="1"/>
          </p:cNvSpPr>
          <p:nvPr>
            <p:ph type="sldNum" sz="quarter" idx="5"/>
          </p:nvPr>
        </p:nvSpPr>
        <p:spPr/>
        <p:txBody>
          <a:bodyPr/>
          <a:lstStyle/>
          <a:p>
            <a:fld id="{19D680FC-AB24-4658-8B0F-7D8F5FF7B6BC}" type="slidenum">
              <a:rPr lang="en-US" smtClean="0"/>
              <a:t>94</a:t>
            </a:fld>
            <a:endParaRPr lang="en-US"/>
          </a:p>
        </p:txBody>
      </p:sp>
      <p:sp>
        <p:nvSpPr>
          <p:cNvPr id="5" name="TextBox 4">
            <a:extLst>
              <a:ext uri="{FF2B5EF4-FFF2-40B4-BE49-F238E27FC236}">
                <a16:creationId xmlns:a16="http://schemas.microsoft.com/office/drawing/2014/main" id="{50C510CA-68C1-476F-9285-134C9191563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5926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#10: RESPECTFUL - This means: You treat other team members with courtesy and consideration - all of the time.
https://www.polleverywhere.com/clickable_images/KMv1ISAEkd4vGVzwzyjZO</a:t>
            </a:r>
          </a:p>
        </p:txBody>
      </p:sp>
      <p:sp>
        <p:nvSpPr>
          <p:cNvPr id="4" name="Slide Number Placeholder 3"/>
          <p:cNvSpPr>
            <a:spLocks noGrp="1"/>
          </p:cNvSpPr>
          <p:nvPr>
            <p:ph type="sldNum" sz="quarter" idx="5"/>
          </p:nvPr>
        </p:nvSpPr>
        <p:spPr/>
        <p:txBody>
          <a:bodyPr/>
          <a:lstStyle/>
          <a:p>
            <a:fld id="{19D680FC-AB24-4658-8B0F-7D8F5FF7B6BC}" type="slidenum">
              <a:rPr lang="en-US" smtClean="0"/>
              <a:t>95</a:t>
            </a:fld>
            <a:endParaRPr lang="en-US"/>
          </a:p>
        </p:txBody>
      </p:sp>
      <p:sp>
        <p:nvSpPr>
          <p:cNvPr id="5" name="TextBox 4">
            <a:extLst>
              <a:ext uri="{FF2B5EF4-FFF2-40B4-BE49-F238E27FC236}">
                <a16:creationId xmlns:a16="http://schemas.microsoft.com/office/drawing/2014/main" id="{2F65C986-84CE-474C-A1CD-42214FEC848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04132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Professionalism Survey
https://www.polleverywhere.com/surveys/i8DkdSXVwUi2F7THhs592</a:t>
            </a:r>
          </a:p>
        </p:txBody>
      </p:sp>
      <p:sp>
        <p:nvSpPr>
          <p:cNvPr id="4" name="Slide Number Placeholder 3"/>
          <p:cNvSpPr>
            <a:spLocks noGrp="1"/>
          </p:cNvSpPr>
          <p:nvPr>
            <p:ph type="sldNum" sz="quarter" idx="5"/>
          </p:nvPr>
        </p:nvSpPr>
        <p:spPr/>
        <p:txBody>
          <a:bodyPr/>
          <a:lstStyle/>
          <a:p>
            <a:fld id="{19D680FC-AB24-4658-8B0F-7D8F5FF7B6BC}" type="slidenum">
              <a:rPr lang="en-US" smtClean="0"/>
              <a:t>102</a:t>
            </a:fld>
            <a:endParaRPr lang="en-US"/>
          </a:p>
        </p:txBody>
      </p:sp>
      <p:sp>
        <p:nvSpPr>
          <p:cNvPr id="5" name="TextBox 4">
            <a:extLst>
              <a:ext uri="{FF2B5EF4-FFF2-40B4-BE49-F238E27FC236}">
                <a16:creationId xmlns:a16="http://schemas.microsoft.com/office/drawing/2014/main" id="{F1CB459F-9B12-4BB2-823B-D02B0060555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320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Adaptability</a:t>
            </a:r>
            <a:r>
              <a:rPr lang="en-US" sz="1200" b="0" i="0" kern="1200" dirty="0">
                <a:solidFill>
                  <a:schemeClr val="tx1"/>
                </a:solidFill>
                <a:effectLst/>
                <a:latin typeface="+mn-lt"/>
                <a:ea typeface="+mn-ea"/>
                <a:cs typeface="+mn-cs"/>
              </a:rPr>
              <a:t>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means being able to change in order to become successful. </a:t>
            </a:r>
            <a:r>
              <a:rPr lang="en-US" sz="1200" b="1" i="0" kern="1200" dirty="0">
                <a:solidFill>
                  <a:schemeClr val="tx1"/>
                </a:solidFill>
                <a:effectLst/>
                <a:latin typeface="+mn-lt"/>
                <a:ea typeface="+mn-ea"/>
                <a:cs typeface="+mn-cs"/>
              </a:rPr>
              <a:t>Adaptability</a:t>
            </a:r>
            <a:r>
              <a:rPr lang="en-US" sz="1200" b="0" i="0" kern="1200" dirty="0">
                <a:solidFill>
                  <a:schemeClr val="tx1"/>
                </a:solidFill>
                <a:effectLst/>
                <a:latin typeface="+mn-lt"/>
                <a:ea typeface="+mn-ea"/>
                <a:cs typeface="+mn-cs"/>
              </a:rPr>
              <a:t> is a soft skill that employers seek when hiring candidates. Employees in a leadership role often have to manage unusual circumstances where there are no explicit instructions.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https://www.thebalancecareers.com/important-adaptability-skills-4768260#:~:text=What%20Are%20Adaptability%20Skills%3F,there%20are%20no%20explicit%20instructions.</a:t>
            </a:r>
          </a:p>
        </p:txBody>
      </p:sp>
      <p:sp>
        <p:nvSpPr>
          <p:cNvPr id="4" name="Slide Number Placeholder 3"/>
          <p:cNvSpPr>
            <a:spLocks noGrp="1"/>
          </p:cNvSpPr>
          <p:nvPr>
            <p:ph type="sldNum" sz="quarter" idx="5"/>
          </p:nvPr>
        </p:nvSpPr>
        <p:spPr/>
        <p:txBody>
          <a:bodyPr/>
          <a:lstStyle/>
          <a:p>
            <a:fld id="{19D680FC-AB24-4658-8B0F-7D8F5FF7B6BC}" type="slidenum">
              <a:rPr lang="en-US" smtClean="0"/>
              <a:t>14</a:t>
            </a:fld>
            <a:endParaRPr lang="en-US"/>
          </a:p>
        </p:txBody>
      </p:sp>
    </p:spTree>
    <p:extLst>
      <p:ext uri="{BB962C8B-B14F-4D97-AF65-F5344CB8AC3E}">
        <p14:creationId xmlns:p14="http://schemas.microsoft.com/office/powerpoint/2010/main" val="13729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0090-FCD2-4711-9D9D-477DF34872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54507-9760-44CF-820E-A8D4ADB1A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BAE28B-86C5-4E47-9FC4-262BCA53B54F}"/>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5" name="Footer Placeholder 4">
            <a:extLst>
              <a:ext uri="{FF2B5EF4-FFF2-40B4-BE49-F238E27FC236}">
                <a16:creationId xmlns:a16="http://schemas.microsoft.com/office/drawing/2014/main" id="{8A607D80-4002-4EBD-8C30-90DC7073C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00012-F1AA-420E-B65D-D61C543ECADF}"/>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80120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9493-E4E0-4996-8CFA-FA9AA732D9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DD1A94-0C9E-4BF0-99D1-97FD3CEF08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90D9E-DA7A-4FA9-B6B3-8D774E5394CA}"/>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5" name="Footer Placeholder 4">
            <a:extLst>
              <a:ext uri="{FF2B5EF4-FFF2-40B4-BE49-F238E27FC236}">
                <a16:creationId xmlns:a16="http://schemas.microsoft.com/office/drawing/2014/main" id="{12C6A270-5A82-4BAF-A2F1-7F176CCED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DB2CC-A39D-47EF-AE36-F43C6CECF93A}"/>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04158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1F1DCB-3815-4030-9253-10A1081A21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19EE2-2FC6-4013-B0EC-F66BFE6310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CBBC9-43AF-4259-987D-07E8BB795A70}"/>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5" name="Footer Placeholder 4">
            <a:extLst>
              <a:ext uri="{FF2B5EF4-FFF2-40B4-BE49-F238E27FC236}">
                <a16:creationId xmlns:a16="http://schemas.microsoft.com/office/drawing/2014/main" id="{3F38F07B-6CE6-47FA-BEC1-0AA1E9E7B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0F055-E71B-4CE6-9D93-A74378A813C5}"/>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131367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27856-C9FF-4844-A962-6417933E654A}"/>
              </a:ext>
            </a:extLst>
          </p:cNvPr>
          <p:cNvSpPr/>
          <p:nvPr userDrawn="1"/>
        </p:nvSpPr>
        <p:spPr>
          <a:xfrm>
            <a:off x="0" y="1"/>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t>
            </a:r>
          </a:p>
        </p:txBody>
      </p:sp>
      <p:pic>
        <p:nvPicPr>
          <p:cNvPr id="4" name="Picture 3" descr="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5" y="-2253"/>
            <a:ext cx="12183872" cy="6128512"/>
          </a:xfrm>
          <a:prstGeom prst="rect">
            <a:avLst/>
          </a:prstGeom>
        </p:spPr>
      </p:pic>
      <p:sp>
        <p:nvSpPr>
          <p:cNvPr id="14" name="Rectangle 13">
            <a:extLst>
              <a:ext uri="{FF2B5EF4-FFF2-40B4-BE49-F238E27FC236}">
                <a16:creationId xmlns:a16="http://schemas.microsoft.com/office/drawing/2014/main" id="{02A856AA-107F-ED4A-AB6D-48FC348A705D}"/>
              </a:ext>
            </a:extLst>
          </p:cNvPr>
          <p:cNvSpPr/>
          <p:nvPr userDrawn="1"/>
        </p:nvSpPr>
        <p:spPr>
          <a:xfrm>
            <a:off x="3768275" y="2769677"/>
            <a:ext cx="8415511" cy="1167271"/>
          </a:xfrm>
          <a:prstGeom prst="rect">
            <a:avLst/>
          </a:prstGeom>
          <a:solidFill>
            <a:srgbClr val="22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a:extLst>
              <a:ext uri="{FF2B5EF4-FFF2-40B4-BE49-F238E27FC236}">
                <a16:creationId xmlns:a16="http://schemas.microsoft.com/office/drawing/2014/main" id="{78B4BFAC-0B7E-E348-8970-9CEFAA326329}"/>
              </a:ext>
            </a:extLst>
          </p:cNvPr>
          <p:cNvSpPr>
            <a:spLocks noGrp="1"/>
          </p:cNvSpPr>
          <p:nvPr>
            <p:ph type="ctrTitle"/>
          </p:nvPr>
        </p:nvSpPr>
        <p:spPr>
          <a:xfrm>
            <a:off x="3978443" y="2767683"/>
            <a:ext cx="7278533" cy="1169264"/>
          </a:xfrm>
          <a:prstGeom prst="rect">
            <a:avLst/>
          </a:prstGeom>
        </p:spPr>
        <p:txBody>
          <a:bodyPr anchor="ctr">
            <a:noAutofit/>
          </a:bodyPr>
          <a:lstStyle>
            <a:lvl1pPr algn="l">
              <a:defRPr sz="2667"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Rectangle 15">
            <a:extLst>
              <a:ext uri="{FF2B5EF4-FFF2-40B4-BE49-F238E27FC236}">
                <a16:creationId xmlns:a16="http://schemas.microsoft.com/office/drawing/2014/main" id="{FAC287B5-CE52-B24D-97D9-1011EA1AEA5A}"/>
              </a:ext>
            </a:extLst>
          </p:cNvPr>
          <p:cNvSpPr/>
          <p:nvPr userDrawn="1"/>
        </p:nvSpPr>
        <p:spPr>
          <a:xfrm>
            <a:off x="0" y="2769677"/>
            <a:ext cx="255723" cy="1167271"/>
          </a:xfrm>
          <a:prstGeom prst="rect">
            <a:avLst/>
          </a:prstGeom>
          <a:solidFill>
            <a:srgbClr val="22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FC272194-A81C-CE4C-BB42-EEB935F2D12E}"/>
              </a:ext>
            </a:extLst>
          </p:cNvPr>
          <p:cNvSpPr/>
          <p:nvPr userDrawn="1"/>
        </p:nvSpPr>
        <p:spPr>
          <a:xfrm>
            <a:off x="356702" y="6358760"/>
            <a:ext cx="2087431" cy="235898"/>
          </a:xfrm>
          <a:prstGeom prst="rect">
            <a:avLst/>
          </a:prstGeom>
        </p:spPr>
        <p:txBody>
          <a:bodyPr wrap="none">
            <a:spAutoFit/>
          </a:bodyPr>
          <a:lstStyle/>
          <a:p>
            <a:r>
              <a:rPr lang="en-US" sz="933" dirty="0">
                <a:solidFill>
                  <a:srgbClr val="293C61"/>
                </a:solidFill>
              </a:rPr>
              <a:t>© 2019 SHRM. All Rights Reserved</a:t>
            </a:r>
          </a:p>
        </p:txBody>
      </p:sp>
      <p:pic>
        <p:nvPicPr>
          <p:cNvPr id="7" name="Picture 6">
            <a:extLst>
              <a:ext uri="{FF2B5EF4-FFF2-40B4-BE49-F238E27FC236}">
                <a16:creationId xmlns:a16="http://schemas.microsoft.com/office/drawing/2014/main" id="{D88FCD0D-F0DD-1349-AE64-99F47FE47990}"/>
              </a:ext>
            </a:extLst>
          </p:cNvPr>
          <p:cNvPicPr>
            <a:picLocks noChangeAspect="1"/>
          </p:cNvPicPr>
          <p:nvPr userDrawn="1"/>
        </p:nvPicPr>
        <p:blipFill>
          <a:blip r:embed="rId3"/>
          <a:stretch>
            <a:fillRect/>
          </a:stretch>
        </p:blipFill>
        <p:spPr>
          <a:xfrm>
            <a:off x="356702" y="2388185"/>
            <a:ext cx="3311671" cy="2172456"/>
          </a:xfrm>
          <a:prstGeom prst="rect">
            <a:avLst/>
          </a:prstGeom>
        </p:spPr>
      </p:pic>
    </p:spTree>
    <p:extLst>
      <p:ext uri="{BB962C8B-B14F-4D97-AF65-F5344CB8AC3E}">
        <p14:creationId xmlns:p14="http://schemas.microsoft.com/office/powerpoint/2010/main" val="1998148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96D7185-C866-6E46-8820-1E76476C90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91058" y="6346318"/>
            <a:ext cx="1041327" cy="253588"/>
          </a:xfrm>
          <a:prstGeom prst="rect">
            <a:avLst/>
          </a:prstGeom>
        </p:spPr>
      </p:pic>
      <p:sp>
        <p:nvSpPr>
          <p:cNvPr id="3" name="Rectangle 2">
            <a:extLst>
              <a:ext uri="{FF2B5EF4-FFF2-40B4-BE49-F238E27FC236}">
                <a16:creationId xmlns:a16="http://schemas.microsoft.com/office/drawing/2014/main" id="{0F16CEA6-4930-9C44-98D4-837222C982AB}"/>
              </a:ext>
            </a:extLst>
          </p:cNvPr>
          <p:cNvSpPr/>
          <p:nvPr userDrawn="1"/>
        </p:nvSpPr>
        <p:spPr>
          <a:xfrm>
            <a:off x="0" y="0"/>
            <a:ext cx="12192000" cy="6858000"/>
          </a:xfrm>
          <a:prstGeom prst="rect">
            <a:avLst/>
          </a:prstGeom>
          <a:solidFill>
            <a:srgbClr val="3A76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92371" y="2033266"/>
            <a:ext cx="4046989" cy="1589447"/>
          </a:xfrm>
          <a:prstGeom prst="rect">
            <a:avLst/>
          </a:prstGeom>
        </p:spPr>
        <p:txBody>
          <a:bodyPr anchor="b" anchorCtr="0"/>
          <a:lstStyle>
            <a:lvl1pPr algn="l">
              <a:lnSpc>
                <a:spcPct val="90000"/>
              </a:lnSpc>
              <a:defRPr sz="4000" b="1" i="0" baseline="0">
                <a:solidFill>
                  <a:schemeClr val="bg1"/>
                </a:solidFill>
                <a:latin typeface="+mj-lt"/>
                <a:ea typeface="Arial Black" charset="0"/>
                <a:cs typeface="Arial Black" charset="0"/>
              </a:defRPr>
            </a:lvl1pPr>
          </a:lstStyle>
          <a:p>
            <a:r>
              <a:rPr lang="en-US" dirty="0"/>
              <a:t>Click to add text</a:t>
            </a:r>
          </a:p>
        </p:txBody>
      </p:sp>
      <p:sp>
        <p:nvSpPr>
          <p:cNvPr id="9" name="Text Placeholder 19"/>
          <p:cNvSpPr>
            <a:spLocks noGrp="1"/>
          </p:cNvSpPr>
          <p:nvPr>
            <p:ph type="body" sz="quarter" idx="10" hasCustomPrompt="1"/>
          </p:nvPr>
        </p:nvSpPr>
        <p:spPr>
          <a:xfrm>
            <a:off x="992371" y="3806851"/>
            <a:ext cx="4046989" cy="1329069"/>
          </a:xfrm>
          <a:prstGeom prst="rect">
            <a:avLst/>
          </a:prstGeom>
        </p:spPr>
        <p:txBody>
          <a:bodyPr/>
          <a:lstStyle>
            <a:lvl1pPr marL="0" indent="0" algn="l">
              <a:buNone/>
              <a:defRPr sz="2667" b="0" i="0">
                <a:solidFill>
                  <a:schemeClr val="bg1"/>
                </a:solidFill>
                <a:effectLst/>
                <a:latin typeface="Arial" charset="0"/>
                <a:ea typeface="Arial" charset="0"/>
                <a:cs typeface="Arial" charset="0"/>
              </a:defRPr>
            </a:lvl1pPr>
          </a:lstStyle>
          <a:p>
            <a:pPr lvl="0"/>
            <a:r>
              <a:rPr lang="en-US" dirty="0"/>
              <a:t>Click to add text</a:t>
            </a:r>
          </a:p>
        </p:txBody>
      </p:sp>
      <p:pic>
        <p:nvPicPr>
          <p:cNvPr id="11" name="Picture 10">
            <a:extLst>
              <a:ext uri="{FF2B5EF4-FFF2-40B4-BE49-F238E27FC236}">
                <a16:creationId xmlns:a16="http://schemas.microsoft.com/office/drawing/2014/main" id="{0F71E2CC-EDD1-3B48-BD6B-91E426A4546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a:ext>
            </a:extLst>
          </a:blip>
          <a:srcRect r="12831"/>
          <a:stretch/>
        </p:blipFill>
        <p:spPr>
          <a:xfrm>
            <a:off x="7270669" y="723063"/>
            <a:ext cx="4914036" cy="4964221"/>
          </a:xfrm>
          <a:prstGeom prst="rect">
            <a:avLst/>
          </a:prstGeom>
        </p:spPr>
      </p:pic>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chemeClr val="bg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pic>
        <p:nvPicPr>
          <p:cNvPr id="4" name="Picture 3" descr="WLO__Master_Whit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86878" y="6340438"/>
            <a:ext cx="1024481" cy="257965"/>
          </a:xfrm>
          <a:prstGeom prst="rect">
            <a:avLst/>
          </a:prstGeom>
        </p:spPr>
      </p:pic>
      <p:sp>
        <p:nvSpPr>
          <p:cNvPr id="17" name="Rectangle 16">
            <a:extLst>
              <a:ext uri="{FF2B5EF4-FFF2-40B4-BE49-F238E27FC236}">
                <a16:creationId xmlns:a16="http://schemas.microsoft.com/office/drawing/2014/main" id="{FC272194-A81C-CE4C-BB42-EEB935F2D12E}"/>
              </a:ext>
            </a:extLst>
          </p:cNvPr>
          <p:cNvSpPr/>
          <p:nvPr userDrawn="1"/>
        </p:nvSpPr>
        <p:spPr>
          <a:xfrm>
            <a:off x="5053103" y="6350628"/>
            <a:ext cx="2087430" cy="235898"/>
          </a:xfrm>
          <a:prstGeom prst="rect">
            <a:avLst/>
          </a:prstGeom>
        </p:spPr>
        <p:txBody>
          <a:bodyPr wrap="none">
            <a:spAutoFit/>
          </a:bodyPr>
          <a:lstStyle/>
          <a:p>
            <a:pPr algn="ctr"/>
            <a:r>
              <a:rPr lang="en-US" sz="933" dirty="0">
                <a:solidFill>
                  <a:schemeClr val="bg1"/>
                </a:solidFill>
              </a:rPr>
              <a:t>© 2019 SHRM. All Rights Reserved</a:t>
            </a:r>
          </a:p>
        </p:txBody>
      </p:sp>
    </p:spTree>
    <p:extLst>
      <p:ext uri="{BB962C8B-B14F-4D97-AF65-F5344CB8AC3E}">
        <p14:creationId xmlns:p14="http://schemas.microsoft.com/office/powerpoint/2010/main" val="159006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w subhead">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Text Placeholder 3"/>
          <p:cNvSpPr>
            <a:spLocks noGrp="1"/>
          </p:cNvSpPr>
          <p:nvPr>
            <p:ph type="body" sz="quarter" idx="13" hasCustomPrompt="1"/>
          </p:nvPr>
        </p:nvSpPr>
        <p:spPr>
          <a:xfrm>
            <a:off x="816449" y="2133601"/>
            <a:ext cx="10765972" cy="3791137"/>
          </a:xfrm>
          <a:prstGeom prst="rect">
            <a:avLst/>
          </a:prstGeom>
        </p:spPr>
        <p:txBody>
          <a:bodyPr vert="horz"/>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467" b="0" i="0">
                <a:solidFill>
                  <a:schemeClr val="tx1">
                    <a:lumMod val="65000"/>
                    <a:lumOff val="35000"/>
                  </a:schemeClr>
                </a:solidFill>
                <a:effectLst/>
                <a:latin typeface="+mj-lt"/>
                <a:ea typeface="Arial" charset="0"/>
                <a:cs typeface="Arial" charset="0"/>
              </a:defRPr>
            </a:lvl1pPr>
          </a:lstStyle>
          <a:p>
            <a:pPr lvl="0"/>
            <a:r>
              <a:rPr lang="en-US" dirty="0"/>
              <a:t>Click to add text</a:t>
            </a:r>
          </a:p>
        </p:txBody>
      </p:sp>
      <p:sp>
        <p:nvSpPr>
          <p:cNvPr id="3" name="Text Placeholder 2"/>
          <p:cNvSpPr>
            <a:spLocks noGrp="1"/>
          </p:cNvSpPr>
          <p:nvPr>
            <p:ph type="body" sz="quarter" idx="15" hasCustomPrompt="1"/>
          </p:nvPr>
        </p:nvSpPr>
        <p:spPr>
          <a:xfrm>
            <a:off x="817036" y="1584961"/>
            <a:ext cx="10765367" cy="519113"/>
          </a:xfrm>
          <a:prstGeom prst="rect">
            <a:avLst/>
          </a:prstGeom>
        </p:spPr>
        <p:txBody>
          <a:bodyPr anchor="ctr" anchorCtr="0"/>
          <a:lstStyle>
            <a:lvl1pPr marL="0" indent="0" algn="l">
              <a:buNone/>
              <a:defRPr sz="2000" b="0" i="0">
                <a:solidFill>
                  <a:schemeClr val="tx1">
                    <a:lumMod val="50000"/>
                    <a:lumOff val="50000"/>
                  </a:schemeClr>
                </a:solidFill>
                <a:latin typeface="+mj-lt"/>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31389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Header_subhead_1 column ">
    <p:spTree>
      <p:nvGrpSpPr>
        <p:cNvPr id="1" name=""/>
        <p:cNvGrpSpPr/>
        <p:nvPr/>
      </p:nvGrpSpPr>
      <p:grpSpPr>
        <a:xfrm>
          <a:off x="0" y="0"/>
          <a:ext cx="0" cy="0"/>
          <a:chOff x="0" y="0"/>
          <a:chExt cx="0" cy="0"/>
        </a:xfrm>
      </p:grpSpPr>
      <p:sp>
        <p:nvSpPr>
          <p:cNvPr id="8" name="Text Placeholder 3"/>
          <p:cNvSpPr>
            <a:spLocks noGrp="1"/>
          </p:cNvSpPr>
          <p:nvPr>
            <p:ph type="body" sz="quarter" idx="13" hasCustomPrompt="1"/>
          </p:nvPr>
        </p:nvSpPr>
        <p:spPr>
          <a:xfrm>
            <a:off x="816449" y="1621536"/>
            <a:ext cx="10765972" cy="4280285"/>
          </a:xfrm>
          <a:prstGeom prst="rect">
            <a:avLst/>
          </a:prstGeom>
        </p:spPr>
        <p:txBody>
          <a:bodyPr vert="horz"/>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467" b="0" i="0">
                <a:solidFill>
                  <a:schemeClr val="tx1">
                    <a:lumMod val="65000"/>
                    <a:lumOff val="35000"/>
                  </a:schemeClr>
                </a:solidFill>
                <a:effectLst/>
                <a:latin typeface="Arial" charset="0"/>
                <a:ea typeface="Arial" charset="0"/>
                <a:cs typeface="Arial" charset="0"/>
              </a:defRPr>
            </a:lvl1pPr>
          </a:lstStyle>
          <a:p>
            <a:pPr lvl="0"/>
            <a:r>
              <a:rPr lang="en-US" dirty="0"/>
              <a:t>Click to add text</a:t>
            </a:r>
          </a:p>
        </p:txBody>
      </p:sp>
      <p:sp>
        <p:nvSpPr>
          <p:cNvPr id="7" name="Title 1"/>
          <p:cNvSpPr>
            <a:spLocks noGrp="1"/>
          </p:cNvSpPr>
          <p:nvPr>
            <p:ph type="ctrTitle" hasCustomPrompt="1"/>
          </p:nvPr>
        </p:nvSpPr>
        <p:spPr>
          <a:xfrm>
            <a:off x="815847" y="426720"/>
            <a:ext cx="10766560" cy="646176"/>
          </a:xfrm>
          <a:prstGeom prst="rect">
            <a:avLst/>
          </a:prstGeom>
        </p:spPr>
        <p:txBody>
          <a:bodyPr tIns="0" b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10" name="Text Placeholder 2"/>
          <p:cNvSpPr>
            <a:spLocks noGrp="1"/>
          </p:cNvSpPr>
          <p:nvPr>
            <p:ph type="body" sz="quarter" idx="15" hasCustomPrompt="1"/>
          </p:nvPr>
        </p:nvSpPr>
        <p:spPr>
          <a:xfrm>
            <a:off x="816448" y="1060705"/>
            <a:ext cx="10765955" cy="519113"/>
          </a:xfrm>
          <a:prstGeom prst="rect">
            <a:avLst/>
          </a:prstGeom>
        </p:spPr>
        <p:txBody>
          <a:bodyPr anchor="ctr" anchorCtr="0"/>
          <a:lstStyle>
            <a:lvl1pPr marL="0" indent="0" algn="l">
              <a:buNone/>
              <a:defRPr sz="2000" b="0" i="0">
                <a:solidFill>
                  <a:schemeClr val="tx1">
                    <a:lumMod val="50000"/>
                    <a:lumOff val="50000"/>
                  </a:schemeClr>
                </a:solidFill>
                <a:latin typeface="Arial" charset="0"/>
                <a:ea typeface="Arial" charset="0"/>
                <a:cs typeface="Arial" charset="0"/>
              </a:defRPr>
            </a:lvl1pPr>
          </a:lstStyle>
          <a:p>
            <a:pPr lvl="0"/>
            <a:r>
              <a:rPr lang="en-US" dirty="0"/>
              <a:t>Click to add text</a:t>
            </a:r>
          </a:p>
        </p:txBody>
      </p:sp>
      <p:sp>
        <p:nvSpPr>
          <p:cNvPr id="12"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52380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 No subhead box">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Text Placeholder 3"/>
          <p:cNvSpPr>
            <a:spLocks noGrp="1"/>
          </p:cNvSpPr>
          <p:nvPr>
            <p:ph type="body" sz="quarter" idx="13" hasCustomPrompt="1"/>
          </p:nvPr>
        </p:nvSpPr>
        <p:spPr>
          <a:xfrm>
            <a:off x="816449" y="1706880"/>
            <a:ext cx="10765972" cy="4158827"/>
          </a:xfrm>
          <a:prstGeom prst="rect">
            <a:avLst/>
          </a:prstGeom>
        </p:spPr>
        <p:txBody>
          <a:bodyPr vert="horz" numCol="2" spcCol="457200"/>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467" b="0" i="0">
                <a:solidFill>
                  <a:schemeClr val="tx1">
                    <a:lumMod val="65000"/>
                    <a:lumOff val="35000"/>
                  </a:schemeClr>
                </a:solidFill>
                <a:effectLst/>
                <a:latin typeface="Arial" charset="0"/>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52951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Line Header_Subhead box List text">
    <p:spTree>
      <p:nvGrpSpPr>
        <p:cNvPr id="1" name=""/>
        <p:cNvGrpSpPr/>
        <p:nvPr/>
      </p:nvGrpSpPr>
      <p:grpSpPr>
        <a:xfrm>
          <a:off x="0" y="0"/>
          <a:ext cx="0" cy="0"/>
          <a:chOff x="0" y="0"/>
          <a:chExt cx="0" cy="0"/>
        </a:xfrm>
      </p:grpSpPr>
      <p:sp>
        <p:nvSpPr>
          <p:cNvPr id="8" name="Text Placeholder 3"/>
          <p:cNvSpPr>
            <a:spLocks noGrp="1"/>
          </p:cNvSpPr>
          <p:nvPr>
            <p:ph type="body" sz="quarter" idx="13" hasCustomPrompt="1"/>
          </p:nvPr>
        </p:nvSpPr>
        <p:spPr>
          <a:xfrm>
            <a:off x="816449" y="2133600"/>
            <a:ext cx="10765972" cy="3714311"/>
          </a:xfrm>
          <a:prstGeom prst="rect">
            <a:avLst/>
          </a:prstGeom>
        </p:spPr>
        <p:txBody>
          <a:bodyPr vert="horz" numCol="2" spcCol="457200"/>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733" b="0" i="0">
                <a:solidFill>
                  <a:schemeClr val="tx1">
                    <a:lumMod val="65000"/>
                    <a:lumOff val="35000"/>
                  </a:schemeClr>
                </a:solidFill>
                <a:effectLst/>
                <a:latin typeface="Arial" charset="0"/>
                <a:ea typeface="Arial" charset="0"/>
                <a:cs typeface="Arial" charset="0"/>
              </a:defRPr>
            </a:lvl1pPr>
            <a:lvl2pPr>
              <a:defRPr sz="1467">
                <a:solidFill>
                  <a:srgbClr val="595959"/>
                </a:solidFill>
              </a:defRPr>
            </a:lvl2pPr>
            <a:lvl3pPr>
              <a:defRPr sz="1467">
                <a:solidFill>
                  <a:srgbClr val="595959"/>
                </a:solidFill>
              </a:defRPr>
            </a:lvl3pPr>
            <a:lvl4pPr>
              <a:defRPr sz="1467">
                <a:solidFill>
                  <a:srgbClr val="595959"/>
                </a:solidFill>
              </a:defRPr>
            </a:lvl4pPr>
            <a:lvl5pPr>
              <a:defRPr sz="1467">
                <a:solidFill>
                  <a:srgbClr val="595959"/>
                </a:solidFill>
              </a:defRPr>
            </a:lvl5pPr>
          </a:lstStyle>
          <a:p>
            <a:pPr lvl="1"/>
            <a:r>
              <a:rPr lang="en-US" dirty="0"/>
              <a:t>Click to add text</a:t>
            </a:r>
          </a:p>
        </p:txBody>
      </p:sp>
      <p:sp>
        <p:nvSpPr>
          <p:cNvPr id="7"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1" name="Text Placeholder 2"/>
          <p:cNvSpPr>
            <a:spLocks noGrp="1"/>
          </p:cNvSpPr>
          <p:nvPr>
            <p:ph type="body" sz="quarter" idx="15" hasCustomPrompt="1"/>
          </p:nvPr>
        </p:nvSpPr>
        <p:spPr>
          <a:xfrm>
            <a:off x="817036" y="1584961"/>
            <a:ext cx="10765367" cy="519113"/>
          </a:xfrm>
          <a:prstGeom prst="rect">
            <a:avLst/>
          </a:prstGeom>
        </p:spPr>
        <p:txBody>
          <a:bodyPr anchor="ctr" anchorCtr="0"/>
          <a:lstStyle>
            <a:lvl1pPr marL="0" indent="0" algn="l">
              <a:buNone/>
              <a:defRPr sz="2000" b="0" i="0">
                <a:solidFill>
                  <a:srgbClr val="7F7F7F"/>
                </a:solidFill>
                <a:latin typeface="Arial" charset="0"/>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11523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Header w Subhead box List text">
    <p:spTree>
      <p:nvGrpSpPr>
        <p:cNvPr id="1" name=""/>
        <p:cNvGrpSpPr/>
        <p:nvPr/>
      </p:nvGrpSpPr>
      <p:grpSpPr>
        <a:xfrm>
          <a:off x="0" y="0"/>
          <a:ext cx="0" cy="0"/>
          <a:chOff x="0" y="0"/>
          <a:chExt cx="0" cy="0"/>
        </a:xfrm>
      </p:grpSpPr>
      <p:sp>
        <p:nvSpPr>
          <p:cNvPr id="8" name="Text Placeholder 3"/>
          <p:cNvSpPr>
            <a:spLocks noGrp="1"/>
          </p:cNvSpPr>
          <p:nvPr>
            <p:ph type="body" sz="quarter" idx="13" hasCustomPrompt="1"/>
          </p:nvPr>
        </p:nvSpPr>
        <p:spPr>
          <a:xfrm>
            <a:off x="816449" y="1621536"/>
            <a:ext cx="10765972" cy="4310251"/>
          </a:xfrm>
          <a:prstGeom prst="rect">
            <a:avLst/>
          </a:prstGeom>
        </p:spPr>
        <p:txBody>
          <a:bodyPr vert="horz" numCol="2" spcCol="457200"/>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733" b="0" i="0">
                <a:solidFill>
                  <a:schemeClr val="tx1">
                    <a:lumMod val="65000"/>
                    <a:lumOff val="35000"/>
                  </a:schemeClr>
                </a:solidFill>
                <a:effectLst/>
                <a:latin typeface="Arial" charset="0"/>
                <a:ea typeface="Arial" charset="0"/>
                <a:cs typeface="Arial" charset="0"/>
              </a:defRPr>
            </a:lvl1pPr>
            <a:lvl2pPr algn="l">
              <a:defRPr sz="1467">
                <a:solidFill>
                  <a:srgbClr val="595959"/>
                </a:solidFill>
              </a:defRPr>
            </a:lvl2pPr>
            <a:lvl3pPr algn="l">
              <a:defRPr sz="1467">
                <a:solidFill>
                  <a:srgbClr val="595959"/>
                </a:solidFill>
              </a:defRPr>
            </a:lvl3pPr>
            <a:lvl4pPr algn="l">
              <a:defRPr sz="1467">
                <a:solidFill>
                  <a:srgbClr val="595959"/>
                </a:solidFill>
              </a:defRPr>
            </a:lvl4pPr>
            <a:lvl5pPr algn="l">
              <a:defRPr sz="1467">
                <a:solidFill>
                  <a:srgbClr val="595959"/>
                </a:solidFill>
              </a:defRPr>
            </a:lvl5pPr>
          </a:lstStyle>
          <a:p>
            <a:pPr lvl="1"/>
            <a:r>
              <a:rPr lang="en-US" dirty="0"/>
              <a:t>Click to add text</a:t>
            </a:r>
          </a:p>
        </p:txBody>
      </p:sp>
      <p:sp>
        <p:nvSpPr>
          <p:cNvPr id="9" name="Title 1"/>
          <p:cNvSpPr>
            <a:spLocks noGrp="1"/>
          </p:cNvSpPr>
          <p:nvPr>
            <p:ph type="ctrTitle" hasCustomPrompt="1"/>
          </p:nvPr>
        </p:nvSpPr>
        <p:spPr>
          <a:xfrm>
            <a:off x="815847" y="426720"/>
            <a:ext cx="10766560" cy="646176"/>
          </a:xfrm>
          <a:prstGeom prst="rect">
            <a:avLst/>
          </a:prstGeom>
        </p:spPr>
        <p:txBody>
          <a:bodyPr tIns="0" b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10" name="Text Placeholder 2"/>
          <p:cNvSpPr>
            <a:spLocks noGrp="1"/>
          </p:cNvSpPr>
          <p:nvPr>
            <p:ph type="body" sz="quarter" idx="15" hasCustomPrompt="1"/>
          </p:nvPr>
        </p:nvSpPr>
        <p:spPr>
          <a:xfrm>
            <a:off x="816448" y="1060705"/>
            <a:ext cx="10765955" cy="519113"/>
          </a:xfrm>
          <a:prstGeom prst="rect">
            <a:avLst/>
          </a:prstGeom>
        </p:spPr>
        <p:txBody>
          <a:bodyPr anchor="ctr" anchorCtr="0"/>
          <a:lstStyle>
            <a:lvl1pPr marL="0" indent="0" algn="l">
              <a:buNone/>
              <a:defRPr sz="2000" b="0" i="0">
                <a:solidFill>
                  <a:srgbClr val="7F7F7F"/>
                </a:solidFill>
                <a:latin typeface="Arial" charset="0"/>
                <a:ea typeface="Arial" charset="0"/>
                <a:cs typeface="Arial" charset="0"/>
              </a:defRPr>
            </a:lvl1pPr>
          </a:lstStyle>
          <a:p>
            <a:pPr lvl="0"/>
            <a:r>
              <a:rPr lang="en-US" dirty="0"/>
              <a:t>Click to add text</a:t>
            </a:r>
          </a:p>
        </p:txBody>
      </p:sp>
      <p:sp>
        <p:nvSpPr>
          <p:cNvPr id="11"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67339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Line Header_list text">
    <p:spTree>
      <p:nvGrpSpPr>
        <p:cNvPr id="1" name=""/>
        <p:cNvGrpSpPr/>
        <p:nvPr/>
      </p:nvGrpSpPr>
      <p:grpSpPr>
        <a:xfrm>
          <a:off x="0" y="0"/>
          <a:ext cx="0" cy="0"/>
          <a:chOff x="0" y="0"/>
          <a:chExt cx="0" cy="0"/>
        </a:xfrm>
      </p:grpSpPr>
      <p:sp>
        <p:nvSpPr>
          <p:cNvPr id="10" name="Text Placeholder 3"/>
          <p:cNvSpPr>
            <a:spLocks noGrp="1"/>
          </p:cNvSpPr>
          <p:nvPr>
            <p:ph type="body" sz="quarter" idx="13" hasCustomPrompt="1"/>
          </p:nvPr>
        </p:nvSpPr>
        <p:spPr>
          <a:xfrm>
            <a:off x="816449" y="1575676"/>
            <a:ext cx="3364540" cy="4402667"/>
          </a:xfrm>
          <a:prstGeom prst="rect">
            <a:avLst/>
          </a:prstGeom>
        </p:spPr>
        <p:txBody>
          <a:bodyPr vert="horz" numCol="1" spcCol="457200"/>
          <a:lstStyle>
            <a:lvl1pPr marL="380956" marR="0" indent="-380956" algn="l" defTabSz="609525" rtl="0" eaLnBrk="1" fontAlgn="auto" latinLnBrk="0" hangingPunct="1">
              <a:lnSpc>
                <a:spcPts val="2560"/>
              </a:lnSpc>
              <a:spcBef>
                <a:spcPts val="0"/>
              </a:spcBef>
              <a:spcAft>
                <a:spcPts val="1600"/>
              </a:spcAft>
              <a:buClrTx/>
              <a:buSzTx/>
              <a:buFont typeface="Arial" charset="0"/>
              <a:buChar char="•"/>
              <a:tabLst/>
              <a:defRPr lang="en-US" sz="1733" b="0" i="0">
                <a:solidFill>
                  <a:schemeClr val="tx1">
                    <a:lumMod val="65000"/>
                    <a:lumOff val="35000"/>
                  </a:schemeClr>
                </a:solidFill>
                <a:effectLst/>
                <a:latin typeface="Arial" charset="0"/>
                <a:ea typeface="Arial" charset="0"/>
                <a:cs typeface="Arial" charset="0"/>
              </a:defRPr>
            </a:lvl1pPr>
            <a:lvl2pPr marL="609538" indent="0">
              <a:buNone/>
              <a:defRPr sz="1467">
                <a:solidFill>
                  <a:srgbClr val="595959"/>
                </a:solidFill>
              </a:defRPr>
            </a:lvl2pPr>
            <a:lvl3pPr marL="1219079" indent="0">
              <a:buNone/>
              <a:defRPr sz="1467">
                <a:solidFill>
                  <a:srgbClr val="595959"/>
                </a:solidFill>
              </a:defRPr>
            </a:lvl3pPr>
            <a:lvl4pPr marL="1828616" indent="0">
              <a:buNone/>
              <a:defRPr sz="1467">
                <a:solidFill>
                  <a:srgbClr val="595959"/>
                </a:solidFill>
              </a:defRPr>
            </a:lvl4pPr>
          </a:lstStyle>
          <a:p>
            <a:pPr lvl="1"/>
            <a:r>
              <a:rPr lang="en-US" dirty="0"/>
              <a:t>Click to add text</a:t>
            </a:r>
          </a:p>
        </p:txBody>
      </p:sp>
      <p:sp>
        <p:nvSpPr>
          <p:cNvPr id="6" name="Title 1"/>
          <p:cNvSpPr>
            <a:spLocks noGrp="1"/>
          </p:cNvSpPr>
          <p:nvPr>
            <p:ph type="ctrTitle" hasCustomPrompt="1"/>
          </p:nvPr>
        </p:nvSpPr>
        <p:spPr>
          <a:xfrm>
            <a:off x="815847" y="426720"/>
            <a:ext cx="10766560" cy="646176"/>
          </a:xfrm>
          <a:prstGeom prst="rect">
            <a:avLst/>
          </a:prstGeom>
        </p:spPr>
        <p:txBody>
          <a:bodyPr tIns="0" b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8"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
        <p:nvSpPr>
          <p:cNvPr id="9" name="Text Placeholder 3"/>
          <p:cNvSpPr>
            <a:spLocks noGrp="1"/>
          </p:cNvSpPr>
          <p:nvPr>
            <p:ph type="body" sz="quarter" idx="14" hasCustomPrompt="1"/>
          </p:nvPr>
        </p:nvSpPr>
        <p:spPr>
          <a:xfrm>
            <a:off x="4517158" y="1575676"/>
            <a:ext cx="3364540" cy="4402667"/>
          </a:xfrm>
          <a:prstGeom prst="rect">
            <a:avLst/>
          </a:prstGeom>
        </p:spPr>
        <p:txBody>
          <a:bodyPr vert="horz" numCol="1" spcCol="457200"/>
          <a:lstStyle>
            <a:lvl1pPr marL="380956" marR="0" indent="-380956" algn="l" defTabSz="609525" rtl="0" eaLnBrk="1" fontAlgn="auto" latinLnBrk="0" hangingPunct="1">
              <a:lnSpc>
                <a:spcPts val="2560"/>
              </a:lnSpc>
              <a:spcBef>
                <a:spcPts val="0"/>
              </a:spcBef>
              <a:spcAft>
                <a:spcPts val="1600"/>
              </a:spcAft>
              <a:buClrTx/>
              <a:buSzTx/>
              <a:buFont typeface="Arial" charset="0"/>
              <a:buChar char="•"/>
              <a:tabLst/>
              <a:defRPr lang="en-US" sz="1733" b="0" i="0">
                <a:solidFill>
                  <a:schemeClr val="tx1">
                    <a:lumMod val="65000"/>
                    <a:lumOff val="35000"/>
                  </a:schemeClr>
                </a:solidFill>
                <a:effectLst/>
                <a:latin typeface="Arial" charset="0"/>
                <a:ea typeface="Arial" charset="0"/>
                <a:cs typeface="Arial" charset="0"/>
              </a:defRPr>
            </a:lvl1pPr>
            <a:lvl2pPr marL="609538" indent="0">
              <a:buNone/>
              <a:defRPr sz="1467">
                <a:solidFill>
                  <a:srgbClr val="595959"/>
                </a:solidFill>
              </a:defRPr>
            </a:lvl2pPr>
            <a:lvl3pPr marL="1219079" indent="0">
              <a:buNone/>
              <a:defRPr sz="1467">
                <a:solidFill>
                  <a:srgbClr val="595959"/>
                </a:solidFill>
              </a:defRPr>
            </a:lvl3pPr>
            <a:lvl4pPr marL="1828616" indent="0">
              <a:buNone/>
              <a:defRPr sz="1467">
                <a:solidFill>
                  <a:srgbClr val="595959"/>
                </a:solidFill>
              </a:defRPr>
            </a:lvl4pPr>
          </a:lstStyle>
          <a:p>
            <a:pPr lvl="1"/>
            <a:r>
              <a:rPr lang="en-US" dirty="0"/>
              <a:t>Click to add text</a:t>
            </a:r>
          </a:p>
        </p:txBody>
      </p:sp>
      <p:sp>
        <p:nvSpPr>
          <p:cNvPr id="11" name="Text Placeholder 3"/>
          <p:cNvSpPr>
            <a:spLocks noGrp="1"/>
          </p:cNvSpPr>
          <p:nvPr>
            <p:ph type="body" sz="quarter" idx="15" hasCustomPrompt="1"/>
          </p:nvPr>
        </p:nvSpPr>
        <p:spPr>
          <a:xfrm>
            <a:off x="8217867" y="1575676"/>
            <a:ext cx="3364540" cy="4402667"/>
          </a:xfrm>
          <a:prstGeom prst="rect">
            <a:avLst/>
          </a:prstGeom>
        </p:spPr>
        <p:txBody>
          <a:bodyPr vert="horz" numCol="1" spcCol="457200"/>
          <a:lstStyle>
            <a:lvl1pPr marL="380956" marR="0" indent="-380956" algn="l" defTabSz="609525" rtl="0" eaLnBrk="1" fontAlgn="auto" latinLnBrk="0" hangingPunct="1">
              <a:lnSpc>
                <a:spcPts val="2560"/>
              </a:lnSpc>
              <a:spcBef>
                <a:spcPts val="0"/>
              </a:spcBef>
              <a:spcAft>
                <a:spcPts val="1600"/>
              </a:spcAft>
              <a:buClrTx/>
              <a:buSzTx/>
              <a:buFont typeface="Arial" charset="0"/>
              <a:buChar char="•"/>
              <a:tabLst/>
              <a:defRPr lang="en-US" sz="1733" b="0" i="0">
                <a:solidFill>
                  <a:schemeClr val="tx1">
                    <a:lumMod val="65000"/>
                    <a:lumOff val="35000"/>
                  </a:schemeClr>
                </a:solidFill>
                <a:effectLst/>
                <a:latin typeface="Arial" charset="0"/>
                <a:ea typeface="Arial" charset="0"/>
                <a:cs typeface="Arial" charset="0"/>
              </a:defRPr>
            </a:lvl1pPr>
            <a:lvl2pPr marL="609538" indent="0">
              <a:buNone/>
              <a:defRPr sz="1467">
                <a:solidFill>
                  <a:srgbClr val="595959"/>
                </a:solidFill>
              </a:defRPr>
            </a:lvl2pPr>
            <a:lvl3pPr marL="1219079" indent="0">
              <a:buNone/>
              <a:defRPr sz="1467">
                <a:solidFill>
                  <a:srgbClr val="595959"/>
                </a:solidFill>
              </a:defRPr>
            </a:lvl3pPr>
            <a:lvl4pPr marL="1828616" indent="0">
              <a:buNone/>
              <a:defRPr sz="1467">
                <a:solidFill>
                  <a:srgbClr val="595959"/>
                </a:solidFill>
              </a:defRPr>
            </a:lvl4pPr>
          </a:lstStyle>
          <a:p>
            <a:pPr lvl="1"/>
            <a:r>
              <a:rPr lang="en-US" dirty="0"/>
              <a:t>Click to add text</a:t>
            </a:r>
          </a:p>
        </p:txBody>
      </p:sp>
    </p:spTree>
    <p:extLst>
      <p:ext uri="{BB962C8B-B14F-4D97-AF65-F5344CB8AC3E}">
        <p14:creationId xmlns:p14="http://schemas.microsoft.com/office/powerpoint/2010/main" val="159785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FA4D-8CAE-42EA-ABEB-91CB424E3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6CF8FC-5DA7-433D-A925-F85441763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49072-C90B-49D2-92A6-7B44090F0451}"/>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5" name="Footer Placeholder 4">
            <a:extLst>
              <a:ext uri="{FF2B5EF4-FFF2-40B4-BE49-F238E27FC236}">
                <a16:creationId xmlns:a16="http://schemas.microsoft.com/office/drawing/2014/main" id="{70CAA996-DB10-4ABA-843B-779C91A2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6B14C-1BAC-4153-A0FF-F3E2B076C753}"/>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41208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justified text_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816864" y="2302935"/>
            <a:ext cx="5126736" cy="3542949"/>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1467">
                <a:solidFill>
                  <a:srgbClr val="595959"/>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3" name="Picture Placeholder 2"/>
          <p:cNvSpPr>
            <a:spLocks noGrp="1"/>
          </p:cNvSpPr>
          <p:nvPr>
            <p:ph type="pic" sz="quarter" idx="15" hasCustomPrompt="1"/>
          </p:nvPr>
        </p:nvSpPr>
        <p:spPr>
          <a:xfrm>
            <a:off x="6411384" y="2302935"/>
            <a:ext cx="5171016" cy="3542948"/>
          </a:xfrm>
          <a:prstGeom prst="rect">
            <a:avLst/>
          </a:prstGeom>
        </p:spPr>
        <p:txBody>
          <a:bodyPr/>
          <a:lstStyle>
            <a:lvl1pPr marL="0" indent="0">
              <a:buNone/>
              <a:defRPr sz="1467" baseline="0">
                <a:solidFill>
                  <a:srgbClr val="595959"/>
                </a:solidFill>
              </a:defRPr>
            </a:lvl1pPr>
          </a:lstStyle>
          <a:p>
            <a:pPr lvl="0"/>
            <a:r>
              <a:rPr lang="en-US" noProof="0" dirty="0"/>
              <a:t>Click to add text</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9" name="Text Placeholder 2"/>
          <p:cNvSpPr>
            <a:spLocks noGrp="1"/>
          </p:cNvSpPr>
          <p:nvPr>
            <p:ph type="body" sz="quarter" idx="17" hasCustomPrompt="1"/>
          </p:nvPr>
        </p:nvSpPr>
        <p:spPr>
          <a:xfrm>
            <a:off x="817036" y="1586988"/>
            <a:ext cx="10765367" cy="519113"/>
          </a:xfrm>
          <a:prstGeom prst="rect">
            <a:avLst/>
          </a:prstGeom>
        </p:spPr>
        <p:txBody>
          <a:bodyPr anchor="ctr" anchorCtr="0"/>
          <a:lstStyle>
            <a:lvl1pPr marL="0" indent="0" algn="l">
              <a:buNone/>
              <a:defRPr sz="2000" b="0" i="0">
                <a:solidFill>
                  <a:srgbClr val="7F7F7F"/>
                </a:solidFill>
                <a:latin typeface="Arial" charset="0"/>
                <a:ea typeface="Arial" charset="0"/>
                <a:cs typeface="Arial" charset="0"/>
              </a:defRPr>
            </a:lvl1pPr>
          </a:lstStyle>
          <a:p>
            <a:pPr lvl="0"/>
            <a:r>
              <a:rPr lang="en-US" dirty="0"/>
              <a:t>Click to add text</a:t>
            </a:r>
          </a:p>
        </p:txBody>
      </p:sp>
      <p:sp>
        <p:nvSpPr>
          <p:cNvPr id="12"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9529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justified text_subhead_imag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455667" y="2304289"/>
            <a:ext cx="5126736" cy="3541596"/>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1467">
                <a:solidFill>
                  <a:srgbClr val="595959"/>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a:t>Edit Master text styles</a:t>
            </a:r>
          </a:p>
        </p:txBody>
      </p:sp>
      <p:sp>
        <p:nvSpPr>
          <p:cNvPr id="3" name="Picture Placeholder 2"/>
          <p:cNvSpPr>
            <a:spLocks noGrp="1"/>
          </p:cNvSpPr>
          <p:nvPr>
            <p:ph type="pic" sz="quarter" idx="15"/>
          </p:nvPr>
        </p:nvSpPr>
        <p:spPr>
          <a:xfrm>
            <a:off x="816448" y="2304289"/>
            <a:ext cx="5171016" cy="3541596"/>
          </a:xfrm>
          <a:prstGeom prst="rect">
            <a:avLst/>
          </a:prstGeom>
        </p:spPr>
        <p:txBody>
          <a:bodyPr/>
          <a:lstStyle>
            <a:lvl1pPr marL="0" indent="0">
              <a:buNone/>
              <a:defRPr sz="1467" baseline="0">
                <a:solidFill>
                  <a:srgbClr val="595959"/>
                </a:solidFill>
              </a:defRPr>
            </a:lvl1pPr>
          </a:lstStyle>
          <a:p>
            <a:pPr lvl="0"/>
            <a:r>
              <a:rPr lang="en-US" noProof="0"/>
              <a:t>Click icon to add picture</a:t>
            </a:r>
          </a:p>
        </p:txBody>
      </p:sp>
      <p:sp>
        <p:nvSpPr>
          <p:cNvPr id="9"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3" name="Text Placeholder 2"/>
          <p:cNvSpPr>
            <a:spLocks noGrp="1"/>
          </p:cNvSpPr>
          <p:nvPr>
            <p:ph type="body" sz="quarter" idx="19" hasCustomPrompt="1"/>
          </p:nvPr>
        </p:nvSpPr>
        <p:spPr>
          <a:xfrm>
            <a:off x="817036" y="1586988"/>
            <a:ext cx="10765367" cy="519113"/>
          </a:xfrm>
          <a:prstGeom prst="rect">
            <a:avLst/>
          </a:prstGeom>
        </p:spPr>
        <p:txBody>
          <a:bodyPr anchor="ctr" anchorCtr="0"/>
          <a:lstStyle>
            <a:lvl1pPr marL="0" indent="0" algn="l">
              <a:buNone/>
              <a:defRPr sz="2000" b="0" i="0">
                <a:solidFill>
                  <a:srgbClr val="7F7F7F"/>
                </a:solidFill>
                <a:latin typeface="+mj-lt"/>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3458033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centered_w text">
    <p:spTree>
      <p:nvGrpSpPr>
        <p:cNvPr id="1" name=""/>
        <p:cNvGrpSpPr/>
        <p:nvPr/>
      </p:nvGrpSpPr>
      <p:grpSpPr>
        <a:xfrm>
          <a:off x="0" y="0"/>
          <a:ext cx="0" cy="0"/>
          <a:chOff x="0" y="0"/>
          <a:chExt cx="0" cy="0"/>
        </a:xfrm>
      </p:grpSpPr>
      <p:sp>
        <p:nvSpPr>
          <p:cNvPr id="9" name="Text Placeholder 10"/>
          <p:cNvSpPr>
            <a:spLocks noGrp="1"/>
          </p:cNvSpPr>
          <p:nvPr>
            <p:ph type="body" sz="quarter" idx="13" hasCustomPrompt="1"/>
          </p:nvPr>
        </p:nvSpPr>
        <p:spPr>
          <a:xfrm>
            <a:off x="816864" y="1584960"/>
            <a:ext cx="10765536" cy="745936"/>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2000">
                <a:solidFill>
                  <a:srgbClr val="7F7F7F"/>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4" name="Picture Placeholder 3"/>
          <p:cNvSpPr>
            <a:spLocks noGrp="1"/>
          </p:cNvSpPr>
          <p:nvPr>
            <p:ph type="pic" sz="quarter" idx="15"/>
          </p:nvPr>
        </p:nvSpPr>
        <p:spPr>
          <a:xfrm>
            <a:off x="3054265" y="2743201"/>
            <a:ext cx="6290733" cy="3122505"/>
          </a:xfrm>
          <a:prstGeom prst="rect">
            <a:avLst/>
          </a:prstGeom>
        </p:spPr>
        <p:txBody>
          <a:bodyPr/>
          <a:lstStyle>
            <a:lvl1pPr marL="0" indent="0">
              <a:buNone/>
              <a:defRPr sz="1467">
                <a:solidFill>
                  <a:srgbClr val="595959"/>
                </a:solidFill>
              </a:defRPr>
            </a:lvl1pPr>
          </a:lstStyle>
          <a:p>
            <a:pPr lvl="0"/>
            <a:r>
              <a:rPr lang="en-US" noProof="0" dirty="0"/>
              <a:t>Click icon to add picture</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4204528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_subhead_w text">
    <p:spTree>
      <p:nvGrpSpPr>
        <p:cNvPr id="1" name=""/>
        <p:cNvGrpSpPr/>
        <p:nvPr/>
      </p:nvGrpSpPr>
      <p:grpSpPr>
        <a:xfrm>
          <a:off x="0" y="0"/>
          <a:ext cx="0" cy="0"/>
          <a:chOff x="0" y="0"/>
          <a:chExt cx="0" cy="0"/>
        </a:xfrm>
      </p:grpSpPr>
      <p:sp>
        <p:nvSpPr>
          <p:cNvPr id="4" name="Table Placeholder 3"/>
          <p:cNvSpPr>
            <a:spLocks noGrp="1"/>
          </p:cNvSpPr>
          <p:nvPr>
            <p:ph type="tbl" sz="quarter" idx="15"/>
          </p:nvPr>
        </p:nvSpPr>
        <p:spPr>
          <a:xfrm>
            <a:off x="817036" y="2743201"/>
            <a:ext cx="10765367" cy="3122505"/>
          </a:xfrm>
          <a:prstGeom prst="rect">
            <a:avLst/>
          </a:prstGeom>
        </p:spPr>
        <p:txBody>
          <a:bodyPr/>
          <a:lstStyle>
            <a:lvl1pPr marL="0" indent="0">
              <a:buNone/>
              <a:defRPr sz="1467">
                <a:solidFill>
                  <a:srgbClr val="595959"/>
                </a:solidFill>
              </a:defRPr>
            </a:lvl1pPr>
          </a:lstStyle>
          <a:p>
            <a:pPr lvl="0"/>
            <a:r>
              <a:rPr lang="en-US" noProof="0"/>
              <a:t>Click icon to add table</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1" name="Text Placeholder 10"/>
          <p:cNvSpPr>
            <a:spLocks noGrp="1"/>
          </p:cNvSpPr>
          <p:nvPr>
            <p:ph type="body" sz="quarter" idx="13" hasCustomPrompt="1"/>
          </p:nvPr>
        </p:nvSpPr>
        <p:spPr>
          <a:xfrm>
            <a:off x="816864" y="1584961"/>
            <a:ext cx="10765536" cy="635988"/>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2000">
                <a:solidFill>
                  <a:srgbClr val="7F7F7F"/>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9"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3429842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_no text">
    <p:spTree>
      <p:nvGrpSpPr>
        <p:cNvPr id="1" name=""/>
        <p:cNvGrpSpPr/>
        <p:nvPr/>
      </p:nvGrpSpPr>
      <p:grpSpPr>
        <a:xfrm>
          <a:off x="0" y="0"/>
          <a:ext cx="0" cy="0"/>
          <a:chOff x="0" y="0"/>
          <a:chExt cx="0" cy="0"/>
        </a:xfrm>
      </p:grpSpPr>
      <p:sp>
        <p:nvSpPr>
          <p:cNvPr id="14" name="Table Placeholder 3"/>
          <p:cNvSpPr>
            <a:spLocks noGrp="1"/>
          </p:cNvSpPr>
          <p:nvPr>
            <p:ph type="tbl" sz="quarter" idx="15"/>
          </p:nvPr>
        </p:nvSpPr>
        <p:spPr>
          <a:xfrm>
            <a:off x="817036" y="1910080"/>
            <a:ext cx="10765367" cy="3955627"/>
          </a:xfrm>
          <a:prstGeom prst="rect">
            <a:avLst/>
          </a:prstGeom>
        </p:spPr>
        <p:txBody>
          <a:bodyPr/>
          <a:lstStyle>
            <a:lvl1pPr marL="0" indent="0">
              <a:buNone/>
              <a:defRPr sz="1467">
                <a:solidFill>
                  <a:srgbClr val="595959"/>
                </a:solidFill>
              </a:defRPr>
            </a:lvl1pPr>
          </a:lstStyle>
          <a:p>
            <a:pPr lvl="0"/>
            <a:r>
              <a:rPr lang="en-US" noProof="0"/>
              <a:t>Click icon to add table</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7"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30727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Line Header_Chart_w text">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817036" y="2743200"/>
            <a:ext cx="10765367" cy="3122507"/>
          </a:xfrm>
          <a:prstGeom prst="rect">
            <a:avLst/>
          </a:prstGeom>
        </p:spPr>
        <p:txBody>
          <a:bodyPr/>
          <a:lstStyle>
            <a:lvl1pPr marL="0" indent="0">
              <a:buNone/>
              <a:defRPr sz="1467" baseline="0">
                <a:solidFill>
                  <a:srgbClr val="595959"/>
                </a:solidFill>
              </a:defRPr>
            </a:lvl1pPr>
          </a:lstStyle>
          <a:p>
            <a:pPr lvl="0"/>
            <a:r>
              <a:rPr lang="en-US" noProof="0" dirty="0"/>
              <a:t>Click icon to add chart</a:t>
            </a:r>
          </a:p>
        </p:txBody>
      </p:sp>
      <p:sp>
        <p:nvSpPr>
          <p:cNvPr id="6"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Text Placeholder 10"/>
          <p:cNvSpPr>
            <a:spLocks noGrp="1"/>
          </p:cNvSpPr>
          <p:nvPr>
            <p:ph type="body" sz="quarter" idx="13" hasCustomPrompt="1"/>
          </p:nvPr>
        </p:nvSpPr>
        <p:spPr>
          <a:xfrm>
            <a:off x="816864" y="1584960"/>
            <a:ext cx="10765536" cy="613997"/>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2000">
                <a:solidFill>
                  <a:schemeClr val="tx1">
                    <a:lumMod val="50000"/>
                    <a:lumOff val="50000"/>
                  </a:schemeClr>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9"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210103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Line Header_Chart_no text">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817036" y="1598507"/>
            <a:ext cx="10765367" cy="4267200"/>
          </a:xfrm>
          <a:prstGeom prst="rect">
            <a:avLst/>
          </a:prstGeom>
        </p:spPr>
        <p:txBody>
          <a:bodyPr/>
          <a:lstStyle>
            <a:lvl1pPr marL="0" indent="0">
              <a:buNone/>
              <a:defRPr sz="1467" baseline="0">
                <a:solidFill>
                  <a:schemeClr val="bg1">
                    <a:lumMod val="50000"/>
                  </a:schemeClr>
                </a:solidFill>
              </a:defRPr>
            </a:lvl1pPr>
          </a:lstStyle>
          <a:p>
            <a:pPr lvl="0"/>
            <a:r>
              <a:rPr lang="en-US" noProof="0" dirty="0"/>
              <a:t>Click icon to add chart</a:t>
            </a:r>
          </a:p>
        </p:txBody>
      </p:sp>
      <p:sp>
        <p:nvSpPr>
          <p:cNvPr id="8" name="Title 1"/>
          <p:cNvSpPr>
            <a:spLocks noGrp="1"/>
          </p:cNvSpPr>
          <p:nvPr>
            <p:ph type="ctrTitle" hasCustomPrompt="1"/>
          </p:nvPr>
        </p:nvSpPr>
        <p:spPr>
          <a:xfrm>
            <a:off x="816449" y="426720"/>
            <a:ext cx="10765972" cy="697653"/>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7"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41900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uble Line Header_Chart_no text">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817036" y="1910080"/>
            <a:ext cx="10765367" cy="3955627"/>
          </a:xfrm>
          <a:prstGeom prst="rect">
            <a:avLst/>
          </a:prstGeom>
        </p:spPr>
        <p:txBody>
          <a:bodyPr/>
          <a:lstStyle>
            <a:lvl1pPr marL="0" indent="0">
              <a:buNone/>
              <a:defRPr sz="1467" baseline="0">
                <a:solidFill>
                  <a:schemeClr val="bg1">
                    <a:lumMod val="50000"/>
                  </a:schemeClr>
                </a:solidFill>
              </a:defRPr>
            </a:lvl1pPr>
          </a:lstStyle>
          <a:p>
            <a:pPr lvl="0"/>
            <a:r>
              <a:rPr lang="en-US" noProof="0" dirty="0"/>
              <a:t>Click icon to add chart</a:t>
            </a:r>
          </a:p>
        </p:txBody>
      </p:sp>
      <p:sp>
        <p:nvSpPr>
          <p:cNvPr id="6"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217469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Line Header_Picture_no tex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817036" y="1910081"/>
            <a:ext cx="10765367" cy="3929508"/>
          </a:xfrm>
          <a:prstGeom prst="rect">
            <a:avLst/>
          </a:prstGeom>
        </p:spPr>
        <p:txBody>
          <a:bodyPr/>
          <a:lstStyle>
            <a:lvl1pPr marL="0" indent="0">
              <a:buNone/>
              <a:defRPr sz="1467">
                <a:solidFill>
                  <a:srgbClr val="595959"/>
                </a:solidFill>
              </a:defRPr>
            </a:lvl1pPr>
          </a:lstStyle>
          <a:p>
            <a:pPr lvl="0"/>
            <a:r>
              <a:rPr lang="en-US" noProof="0" dirty="0"/>
              <a:t>Click icon to add picture</a:t>
            </a:r>
          </a:p>
        </p:txBody>
      </p:sp>
      <p:sp>
        <p:nvSpPr>
          <p:cNvPr id="6"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84654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F1B-3A26-4F9A-B4D4-80BE36938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7A45A2-1718-4B49-BB95-C60BAD595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33467-077C-496C-AAC8-F5DE30A028E3}"/>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5" name="Footer Placeholder 4">
            <a:extLst>
              <a:ext uri="{FF2B5EF4-FFF2-40B4-BE49-F238E27FC236}">
                <a16:creationId xmlns:a16="http://schemas.microsoft.com/office/drawing/2014/main" id="{1C970646-8321-4872-B7BB-5F5CEDD6D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D5B7A-F087-4899-ABD8-A029CF2AB017}"/>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112184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DAE2-99E5-452C-946B-50B222AB4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674ED-CC9B-4C9B-A824-0A45ED4D4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7F7C1-48AD-44D1-90A3-34B2B86F3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4F3F5C-4E92-463D-AE1B-1AAFD50F7D12}"/>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6" name="Footer Placeholder 5">
            <a:extLst>
              <a:ext uri="{FF2B5EF4-FFF2-40B4-BE49-F238E27FC236}">
                <a16:creationId xmlns:a16="http://schemas.microsoft.com/office/drawing/2014/main" id="{21541829-9A24-43DB-8C8C-C71CDC78F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23A23-7D62-4527-89C0-A5EF52A4B4F8}"/>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65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079-8979-4C02-8C14-962DD64CD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F0D71-9944-4566-AAD9-19853EF84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A6BED-339F-47FD-BC92-55D4324D3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EFCFC-D6DD-40CF-8C0B-42EEC983B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0E3CB-4EF5-41BC-9196-DE3CF3BA9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0A4C8C-158B-4C72-85B3-CEC381DEDD31}"/>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8" name="Footer Placeholder 7">
            <a:extLst>
              <a:ext uri="{FF2B5EF4-FFF2-40B4-BE49-F238E27FC236}">
                <a16:creationId xmlns:a16="http://schemas.microsoft.com/office/drawing/2014/main" id="{BC6492D5-06BF-4279-846E-937C91525A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8CA14-05BC-4A19-8422-663FFBB60631}"/>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65485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0E2A-2520-4488-BC14-A14BE76C4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49486C-21C0-417F-A89A-B47826B47CC1}"/>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4" name="Footer Placeholder 3">
            <a:extLst>
              <a:ext uri="{FF2B5EF4-FFF2-40B4-BE49-F238E27FC236}">
                <a16:creationId xmlns:a16="http://schemas.microsoft.com/office/drawing/2014/main" id="{E8A96949-126E-4197-8C74-C0E98260A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062F4-F727-4483-9A71-262467265222}"/>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174687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4F008-8A2F-4D6E-A02F-8D5FDF090E62}"/>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3" name="Footer Placeholder 2">
            <a:extLst>
              <a:ext uri="{FF2B5EF4-FFF2-40B4-BE49-F238E27FC236}">
                <a16:creationId xmlns:a16="http://schemas.microsoft.com/office/drawing/2014/main" id="{A773C1C3-4D9F-4927-94FD-0FC0E7856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E92246-2C54-467C-8141-93CD3CC8E808}"/>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5013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6377-325A-4FE8-BCC8-BE306CA3D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BB55EA-8C3C-4961-BF93-87C6720F1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C0C93B-9617-4955-B26C-FB9622E48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B4E6E-7912-44B0-BBA3-DA0FB5D4E032}"/>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6" name="Footer Placeholder 5">
            <a:extLst>
              <a:ext uri="{FF2B5EF4-FFF2-40B4-BE49-F238E27FC236}">
                <a16:creationId xmlns:a16="http://schemas.microsoft.com/office/drawing/2014/main" id="{14F709C5-23E5-4468-ACFE-C841BA284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1FF71-7BB6-4D1B-B080-7A8052412FA6}"/>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02631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E7B4-B2D1-4BAA-8D37-847A814F2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9B54F-8BAF-4E7E-9860-8B40700DA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6120C-5349-47A4-8ECD-40EB36607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5CA4D-42B3-4282-B31B-F0F82E2CBBB4}"/>
              </a:ext>
            </a:extLst>
          </p:cNvPr>
          <p:cNvSpPr>
            <a:spLocks noGrp="1"/>
          </p:cNvSpPr>
          <p:nvPr>
            <p:ph type="dt" sz="half" idx="10"/>
          </p:nvPr>
        </p:nvSpPr>
        <p:spPr/>
        <p:txBody>
          <a:bodyPr/>
          <a:lstStyle/>
          <a:p>
            <a:fld id="{6B9E2ABF-ADB5-48B3-B4AB-619DE92AC265}" type="datetimeFigureOut">
              <a:rPr lang="en-US" smtClean="0"/>
              <a:t>5/24/2021</a:t>
            </a:fld>
            <a:endParaRPr lang="en-US"/>
          </a:p>
        </p:txBody>
      </p:sp>
      <p:sp>
        <p:nvSpPr>
          <p:cNvPr id="6" name="Footer Placeholder 5">
            <a:extLst>
              <a:ext uri="{FF2B5EF4-FFF2-40B4-BE49-F238E27FC236}">
                <a16:creationId xmlns:a16="http://schemas.microsoft.com/office/drawing/2014/main" id="{4E4478FB-4CF7-4FBF-8617-29EAD70F9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F7FBE-5BBE-4F20-9AB4-E9ED85E79075}"/>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84435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D4AFE-8895-4E8D-AC00-351C71041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DD2AA8-3BF6-4AF7-A3BC-CFA65FCDE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D1C7A-D7A4-419A-BF6A-1E3173F2E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E2ABF-ADB5-48B3-B4AB-619DE92AC265}" type="datetimeFigureOut">
              <a:rPr lang="en-US" smtClean="0"/>
              <a:t>5/24/2021</a:t>
            </a:fld>
            <a:endParaRPr lang="en-US"/>
          </a:p>
        </p:txBody>
      </p:sp>
      <p:sp>
        <p:nvSpPr>
          <p:cNvPr id="5" name="Footer Placeholder 4">
            <a:extLst>
              <a:ext uri="{FF2B5EF4-FFF2-40B4-BE49-F238E27FC236}">
                <a16:creationId xmlns:a16="http://schemas.microsoft.com/office/drawing/2014/main" id="{C3BF1B5F-1104-49D5-AEB6-2D0AA9812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32238E-D70C-4C0F-8A3A-09EAF58FD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4C6C4-3293-4279-B3D7-F845C063956E}" type="slidenum">
              <a:rPr lang="en-US" smtClean="0"/>
              <a:t>‹#›</a:t>
            </a:fld>
            <a:endParaRPr lang="en-US"/>
          </a:p>
        </p:txBody>
      </p:sp>
    </p:spTree>
    <p:extLst>
      <p:ext uri="{BB962C8B-B14F-4D97-AF65-F5344CB8AC3E}">
        <p14:creationId xmlns:p14="http://schemas.microsoft.com/office/powerpoint/2010/main" val="1685227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31ABB-A668-2544-ADDF-2A1C8BD947BC}"/>
              </a:ext>
            </a:extLst>
          </p:cNvPr>
          <p:cNvPicPr>
            <a:picLocks noChangeAspect="1"/>
          </p:cNvPicPr>
          <p:nvPr userDrawn="1"/>
        </p:nvPicPr>
        <p:blipFill rotWithShape="1">
          <a:blip r:embed="rId19" cstate="print">
            <a:extLst>
              <a:ext uri="{28A0092B-C50C-407E-A947-70E740481C1C}">
                <a14:useLocalDpi xmlns:a14="http://schemas.microsoft.com/office/drawing/2010/main"/>
              </a:ext>
            </a:extLst>
          </a:blip>
          <a:srcRect/>
          <a:stretch/>
        </p:blipFill>
        <p:spPr>
          <a:xfrm>
            <a:off x="5524" y="272247"/>
            <a:ext cx="500315" cy="869703"/>
          </a:xfrm>
          <a:prstGeom prst="rect">
            <a:avLst/>
          </a:prstGeom>
        </p:spPr>
      </p:pic>
      <p:sp>
        <p:nvSpPr>
          <p:cNvPr id="5"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
        <p:nvSpPr>
          <p:cNvPr id="17" name="Rectangle 16">
            <a:extLst>
              <a:ext uri="{FF2B5EF4-FFF2-40B4-BE49-F238E27FC236}">
                <a16:creationId xmlns:a16="http://schemas.microsoft.com/office/drawing/2014/main" id="{FC272194-A81C-CE4C-BB42-EEB935F2D12E}"/>
              </a:ext>
            </a:extLst>
          </p:cNvPr>
          <p:cNvSpPr/>
          <p:nvPr userDrawn="1"/>
        </p:nvSpPr>
        <p:spPr>
          <a:xfrm>
            <a:off x="5053103" y="6350628"/>
            <a:ext cx="2087430" cy="235898"/>
          </a:xfrm>
          <a:prstGeom prst="rect">
            <a:avLst/>
          </a:prstGeom>
        </p:spPr>
        <p:txBody>
          <a:bodyPr wrap="none">
            <a:spAutoFit/>
          </a:bodyPr>
          <a:lstStyle/>
          <a:p>
            <a:pPr algn="ctr"/>
            <a:r>
              <a:rPr lang="en-US" sz="933" dirty="0">
                <a:solidFill>
                  <a:srgbClr val="293C61"/>
                </a:solidFill>
              </a:rPr>
              <a:t>© 2019 SHRM. All Rights Reserved</a:t>
            </a:r>
          </a:p>
        </p:txBody>
      </p:sp>
      <p:pic>
        <p:nvPicPr>
          <p:cNvPr id="4" name="Picture 3">
            <a:extLst>
              <a:ext uri="{FF2B5EF4-FFF2-40B4-BE49-F238E27FC236}">
                <a16:creationId xmlns:a16="http://schemas.microsoft.com/office/drawing/2014/main" id="{8EC11A80-A69B-2A4B-AB4F-968CB0EA0C27}"/>
              </a:ext>
            </a:extLst>
          </p:cNvPr>
          <p:cNvPicPr>
            <a:picLocks noChangeAspect="1"/>
          </p:cNvPicPr>
          <p:nvPr userDrawn="1"/>
        </p:nvPicPr>
        <p:blipFill>
          <a:blip r:embed="rId20"/>
          <a:stretch>
            <a:fillRect/>
          </a:stretch>
        </p:blipFill>
        <p:spPr>
          <a:xfrm>
            <a:off x="11113794" y="6185211"/>
            <a:ext cx="875220" cy="574144"/>
          </a:xfrm>
          <a:prstGeom prst="rect">
            <a:avLst/>
          </a:prstGeom>
        </p:spPr>
      </p:pic>
    </p:spTree>
    <p:extLst>
      <p:ext uri="{BB962C8B-B14F-4D97-AF65-F5344CB8AC3E}">
        <p14:creationId xmlns:p14="http://schemas.microsoft.com/office/powerpoint/2010/main" val="11418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607423" rtl="0" eaLnBrk="1" fontAlgn="base" hangingPunct="1">
        <a:spcBef>
          <a:spcPct val="0"/>
        </a:spcBef>
        <a:spcAft>
          <a:spcPct val="0"/>
        </a:spcAft>
        <a:defRPr sz="5867" kern="1200">
          <a:solidFill>
            <a:schemeClr val="tx1"/>
          </a:solidFill>
          <a:latin typeface="+mj-lt"/>
          <a:ea typeface="+mj-ea"/>
          <a:cs typeface="+mj-cs"/>
        </a:defRPr>
      </a:lvl1pPr>
      <a:lvl2pPr algn="ctr" defTabSz="607423" rtl="0" eaLnBrk="1" fontAlgn="base" hangingPunct="1">
        <a:spcBef>
          <a:spcPct val="0"/>
        </a:spcBef>
        <a:spcAft>
          <a:spcPct val="0"/>
        </a:spcAft>
        <a:defRPr sz="5867">
          <a:solidFill>
            <a:schemeClr val="tx1"/>
          </a:solidFill>
          <a:latin typeface="Arial" charset="0"/>
        </a:defRPr>
      </a:lvl2pPr>
      <a:lvl3pPr algn="ctr" defTabSz="607423" rtl="0" eaLnBrk="1" fontAlgn="base" hangingPunct="1">
        <a:spcBef>
          <a:spcPct val="0"/>
        </a:spcBef>
        <a:spcAft>
          <a:spcPct val="0"/>
        </a:spcAft>
        <a:defRPr sz="5867">
          <a:solidFill>
            <a:schemeClr val="tx1"/>
          </a:solidFill>
          <a:latin typeface="Arial" charset="0"/>
        </a:defRPr>
      </a:lvl3pPr>
      <a:lvl4pPr algn="ctr" defTabSz="607423" rtl="0" eaLnBrk="1" fontAlgn="base" hangingPunct="1">
        <a:spcBef>
          <a:spcPct val="0"/>
        </a:spcBef>
        <a:spcAft>
          <a:spcPct val="0"/>
        </a:spcAft>
        <a:defRPr sz="5867">
          <a:solidFill>
            <a:schemeClr val="tx1"/>
          </a:solidFill>
          <a:latin typeface="Arial" charset="0"/>
        </a:defRPr>
      </a:lvl4pPr>
      <a:lvl5pPr algn="ctr" defTabSz="607423" rtl="0" eaLnBrk="1" fontAlgn="base" hangingPunct="1">
        <a:spcBef>
          <a:spcPct val="0"/>
        </a:spcBef>
        <a:spcAft>
          <a:spcPct val="0"/>
        </a:spcAft>
        <a:defRPr sz="5867">
          <a:solidFill>
            <a:schemeClr val="tx1"/>
          </a:solidFill>
          <a:latin typeface="Arial" charset="0"/>
        </a:defRPr>
      </a:lvl5pPr>
      <a:lvl6pPr marL="609541" algn="ctr" defTabSz="607423" rtl="0" eaLnBrk="1" fontAlgn="base" hangingPunct="1">
        <a:spcBef>
          <a:spcPct val="0"/>
        </a:spcBef>
        <a:spcAft>
          <a:spcPct val="0"/>
        </a:spcAft>
        <a:defRPr sz="5867">
          <a:solidFill>
            <a:schemeClr val="tx1"/>
          </a:solidFill>
          <a:latin typeface="Arial" charset="0"/>
        </a:defRPr>
      </a:lvl6pPr>
      <a:lvl7pPr marL="1219079" algn="ctr" defTabSz="607423" rtl="0" eaLnBrk="1" fontAlgn="base" hangingPunct="1">
        <a:spcBef>
          <a:spcPct val="0"/>
        </a:spcBef>
        <a:spcAft>
          <a:spcPct val="0"/>
        </a:spcAft>
        <a:defRPr sz="5867">
          <a:solidFill>
            <a:schemeClr val="tx1"/>
          </a:solidFill>
          <a:latin typeface="Arial" charset="0"/>
        </a:defRPr>
      </a:lvl7pPr>
      <a:lvl8pPr marL="1828618" algn="ctr" defTabSz="607423" rtl="0" eaLnBrk="1" fontAlgn="base" hangingPunct="1">
        <a:spcBef>
          <a:spcPct val="0"/>
        </a:spcBef>
        <a:spcAft>
          <a:spcPct val="0"/>
        </a:spcAft>
        <a:defRPr sz="5867">
          <a:solidFill>
            <a:schemeClr val="tx1"/>
          </a:solidFill>
          <a:latin typeface="Arial" charset="0"/>
        </a:defRPr>
      </a:lvl8pPr>
      <a:lvl9pPr marL="2438158" algn="ctr" defTabSz="607423" rtl="0" eaLnBrk="1" fontAlgn="base" hangingPunct="1">
        <a:spcBef>
          <a:spcPct val="0"/>
        </a:spcBef>
        <a:spcAft>
          <a:spcPct val="0"/>
        </a:spcAft>
        <a:defRPr sz="5867">
          <a:solidFill>
            <a:schemeClr val="tx1"/>
          </a:solidFill>
          <a:latin typeface="Arial" charset="0"/>
        </a:defRPr>
      </a:lvl9pPr>
    </p:titleStyle>
    <p:bodyStyle>
      <a:lvl1pPr marL="455041" indent="-455041" algn="l" defTabSz="607423" rtl="0" eaLnBrk="1" fontAlgn="base" hangingPunct="1">
        <a:spcBef>
          <a:spcPct val="20000"/>
        </a:spcBef>
        <a:spcAft>
          <a:spcPct val="0"/>
        </a:spcAft>
        <a:buFont typeface="Arial" charset="0"/>
        <a:buChar char="•"/>
        <a:defRPr sz="4267" kern="1200">
          <a:solidFill>
            <a:schemeClr val="tx1"/>
          </a:solidFill>
          <a:latin typeface="+mn-lt"/>
          <a:ea typeface="+mn-ea"/>
          <a:cs typeface="+mn-cs"/>
        </a:defRPr>
      </a:lvl1pPr>
      <a:lvl2pPr marL="988385" indent="-378847" algn="l" defTabSz="607423" rtl="0" eaLnBrk="1" fontAlgn="base" hangingPunct="1">
        <a:spcBef>
          <a:spcPct val="20000"/>
        </a:spcBef>
        <a:spcAft>
          <a:spcPct val="0"/>
        </a:spcAft>
        <a:buFont typeface="Arial" charset="0"/>
        <a:buChar char="–"/>
        <a:defRPr sz="3733" kern="1200">
          <a:solidFill>
            <a:schemeClr val="tx1"/>
          </a:solidFill>
          <a:latin typeface="+mn-lt"/>
          <a:ea typeface="+mn-ea"/>
          <a:cs typeface="+mn-cs"/>
        </a:defRPr>
      </a:lvl2pPr>
      <a:lvl3pPr marL="1521734" indent="-302655" algn="l" defTabSz="607423"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1271" indent="-302655" algn="l" defTabSz="607423" rtl="0" eaLnBrk="1" fontAlgn="base" hangingPunct="1">
        <a:spcBef>
          <a:spcPct val="20000"/>
        </a:spcBef>
        <a:spcAft>
          <a:spcPct val="0"/>
        </a:spcAft>
        <a:buFont typeface="Arial" charset="0"/>
        <a:buChar char="–"/>
        <a:defRPr sz="2667" kern="1200">
          <a:solidFill>
            <a:schemeClr val="tx1"/>
          </a:solidFill>
          <a:latin typeface="+mn-lt"/>
          <a:ea typeface="+mn-ea"/>
          <a:cs typeface="+mn-cs"/>
        </a:defRPr>
      </a:lvl4pPr>
      <a:lvl5pPr marL="2740810" indent="-302655" algn="l" defTabSz="607423" rtl="0" eaLnBrk="1" fontAlgn="base" hangingPunct="1">
        <a:spcBef>
          <a:spcPct val="20000"/>
        </a:spcBef>
        <a:spcAft>
          <a:spcPct val="0"/>
        </a:spcAft>
        <a:buFont typeface="Arial" charset="0"/>
        <a:buChar char="»"/>
        <a:defRPr sz="2667" kern="1200">
          <a:solidFill>
            <a:schemeClr val="tx1"/>
          </a:solidFill>
          <a:latin typeface="+mn-lt"/>
          <a:ea typeface="+mn-ea"/>
          <a:cs typeface="+mn-cs"/>
        </a:defRPr>
      </a:lvl5pPr>
      <a:lvl6pPr marL="3352382"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06"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0"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56"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48" algn="l" defTabSz="609525" rtl="0" eaLnBrk="1" latinLnBrk="0" hangingPunct="1">
        <a:defRPr sz="2400" kern="1200">
          <a:solidFill>
            <a:schemeClr val="tx1"/>
          </a:solidFill>
          <a:latin typeface="+mn-lt"/>
          <a:ea typeface="+mn-ea"/>
          <a:cs typeface="+mn-cs"/>
        </a:defRPr>
      </a:lvl3pPr>
      <a:lvl4pPr marL="1828573" algn="l" defTabSz="609525" rtl="0" eaLnBrk="1" latinLnBrk="0" hangingPunct="1">
        <a:defRPr sz="2400" kern="1200">
          <a:solidFill>
            <a:schemeClr val="tx1"/>
          </a:solidFill>
          <a:latin typeface="+mn-lt"/>
          <a:ea typeface="+mn-ea"/>
          <a:cs typeface="+mn-cs"/>
        </a:defRPr>
      </a:lvl4pPr>
      <a:lvl5pPr marL="2438096" algn="l" defTabSz="609525" rtl="0" eaLnBrk="1" latinLnBrk="0" hangingPunct="1">
        <a:defRPr sz="2400" kern="1200">
          <a:solidFill>
            <a:schemeClr val="tx1"/>
          </a:solidFill>
          <a:latin typeface="+mn-lt"/>
          <a:ea typeface="+mn-ea"/>
          <a:cs typeface="+mn-cs"/>
        </a:defRPr>
      </a:lvl5pPr>
      <a:lvl6pPr marL="3047622" algn="l" defTabSz="609525" rtl="0" eaLnBrk="1" latinLnBrk="0" hangingPunct="1">
        <a:defRPr sz="2400" kern="1200">
          <a:solidFill>
            <a:schemeClr val="tx1"/>
          </a:solidFill>
          <a:latin typeface="+mn-lt"/>
          <a:ea typeface="+mn-ea"/>
          <a:cs typeface="+mn-cs"/>
        </a:defRPr>
      </a:lvl6pPr>
      <a:lvl7pPr marL="3657143" algn="l" defTabSz="609525" rtl="0" eaLnBrk="1" latinLnBrk="0" hangingPunct="1">
        <a:defRPr sz="2400" kern="1200">
          <a:solidFill>
            <a:schemeClr val="tx1"/>
          </a:solidFill>
          <a:latin typeface="+mn-lt"/>
          <a:ea typeface="+mn-ea"/>
          <a:cs typeface="+mn-cs"/>
        </a:defRPr>
      </a:lvl7pPr>
      <a:lvl8pPr marL="4266667" algn="l" defTabSz="609525" rtl="0" eaLnBrk="1" latinLnBrk="0" hangingPunct="1">
        <a:defRPr sz="2400" kern="1200">
          <a:solidFill>
            <a:schemeClr val="tx1"/>
          </a:solidFill>
          <a:latin typeface="+mn-lt"/>
          <a:ea typeface="+mn-ea"/>
          <a:cs typeface="+mn-cs"/>
        </a:defRPr>
      </a:lvl8pPr>
      <a:lvl9pPr marL="4876191" algn="l" defTabSz="60952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8" Type="http://schemas.openxmlformats.org/officeDocument/2006/relationships/hyperlink" Target="https://www.dol.gov/odep/topics/youth/softskills/softskills.pdf" TargetMode="External"/><Relationship Id="rId3" Type="http://schemas.openxmlformats.org/officeDocument/2006/relationships/image" Target="../media/image10.png"/><Relationship Id="rId7" Type="http://schemas.openxmlformats.org/officeDocument/2006/relationships/hyperlink" Target="https://en.wikipedia.org/wiki/Greek_to_me#:~:text=That's%20Greek%20to%20me%20or,considered%20an%20insult%20to%20some."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google.com/search?q=google+translator&amp;rlz=1C1GCEU_enUS887US887&amp;oq=google+translator&amp;aqs=chrome..69i57j0l6j69i64.3112j0j7&amp;sourceid=chrome&amp;ie=UTF-8" TargetMode="External"/><Relationship Id="rId5" Type="http://schemas.openxmlformats.org/officeDocument/2006/relationships/hyperlink" Target="https://en.wikipedia.org/wiki/Soft_skills" TargetMode="External"/><Relationship Id="rId4" Type="http://schemas.openxmlformats.org/officeDocument/2006/relationships/hyperlink" Target="https://www.shrm.org/resourcesandtools/hr-topics/employee-relations/pages/employers-say-students-arent-learning-soft-skills-in-college.aspx" TargetMode="External"/><Relationship Id="rId9" Type="http://schemas.openxmlformats.org/officeDocument/2006/relationships/hyperlink" Target="https://www.realcleareducation.com/articles/2020/04/17/employability_in_a_post-covid-19_world__110409.html"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6.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4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4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5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5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56.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57.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58.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59.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60.png"/></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E6029C-5FDD-4362-9569-2D6F4FD7A59D}"/>
              </a:ext>
            </a:extLst>
          </p:cNvPr>
          <p:cNvSpPr txBox="1"/>
          <p:nvPr/>
        </p:nvSpPr>
        <p:spPr>
          <a:xfrm>
            <a:off x="6387548" y="1712669"/>
            <a:ext cx="5647221" cy="146304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ctrTitle"/>
          </p:nvPr>
        </p:nvSpPr>
        <p:spPr>
          <a:xfrm>
            <a:off x="3803374" y="2767683"/>
            <a:ext cx="8680174" cy="1169264"/>
          </a:xfrm>
        </p:spPr>
        <p:txBody>
          <a:bodyPr/>
          <a:lstStyle/>
          <a:p>
            <a:br>
              <a:rPr lang="en-US" sz="2400" dirty="0"/>
            </a:br>
            <a:r>
              <a:rPr lang="en-US" sz="2400" dirty="0"/>
              <a:t>2021 Ulster BOCES Virtual Employability Conference</a:t>
            </a:r>
          </a:p>
        </p:txBody>
      </p:sp>
      <p:pic>
        <p:nvPicPr>
          <p:cNvPr id="3" name="Picture 2">
            <a:extLst>
              <a:ext uri="{FF2B5EF4-FFF2-40B4-BE49-F238E27FC236}">
                <a16:creationId xmlns:a16="http://schemas.microsoft.com/office/drawing/2014/main" id="{AD21A2F6-AC96-A84B-A717-5198AC974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120" y="1974388"/>
            <a:ext cx="3277772" cy="1035515"/>
          </a:xfrm>
          <a:prstGeom prst="rect">
            <a:avLst/>
          </a:prstGeom>
          <a:ln w="38100">
            <a:noFill/>
          </a:ln>
        </p:spPr>
      </p:pic>
      <p:pic>
        <p:nvPicPr>
          <p:cNvPr id="4" name="Picture 3" descr="image001">
            <a:extLst>
              <a:ext uri="{FF2B5EF4-FFF2-40B4-BE49-F238E27FC236}">
                <a16:creationId xmlns:a16="http://schemas.microsoft.com/office/drawing/2014/main" id="{08BED1C6-B1E6-49C7-A5EC-3E5B539BA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6516341" y="1833045"/>
            <a:ext cx="2052779" cy="134266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AF1DBF9-3047-4625-8EBA-538C2A558B31}"/>
              </a:ext>
            </a:extLst>
          </p:cNvPr>
          <p:cNvSpPr/>
          <p:nvPr/>
        </p:nvSpPr>
        <p:spPr>
          <a:xfrm>
            <a:off x="5537614" y="1712669"/>
            <a:ext cx="849934" cy="1463040"/>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Tree>
    <p:extLst>
      <p:ext uri="{BB962C8B-B14F-4D97-AF65-F5344CB8AC3E}">
        <p14:creationId xmlns:p14="http://schemas.microsoft.com/office/powerpoint/2010/main" val="273113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2466387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2052213"/>
            <a:ext cx="10515600" cy="2753573"/>
          </a:xfrm>
        </p:spPr>
        <p:txBody>
          <a:bodyPr>
            <a:normAutofit/>
          </a:bodyPr>
          <a:lstStyle/>
          <a:p>
            <a:pPr marL="0" indent="0">
              <a:buNone/>
            </a:pPr>
            <a:r>
              <a:rPr lang="en-US" sz="2400" dirty="0"/>
              <a:t>Throughout our working lives, most of us will have many different jobs, each requiring a different level or set of skills. No matter the industry – from customer service to an office job to construction and the trades – all of these jobs have one thing in common: in order to succeed and move ahead, you need to demonstrate professionalism. Professionalism does not mean wearing a suit or carrying a briefcase; rather, it means conducting oneself with responsibility, integrity, accountability, and excellence. It means communicating effectively and appropriately and always finding a way to be productive. </a:t>
            </a:r>
          </a:p>
        </p:txBody>
      </p:sp>
    </p:spTree>
    <p:extLst>
      <p:ext uri="{BB962C8B-B14F-4D97-AF65-F5344CB8AC3E}">
        <p14:creationId xmlns:p14="http://schemas.microsoft.com/office/powerpoint/2010/main" val="27970239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2932369"/>
          </a:xfrm>
        </p:spPr>
        <p:txBody>
          <a:bodyPr>
            <a:normAutofit/>
          </a:bodyPr>
          <a:lstStyle/>
          <a:p>
            <a:pPr marL="0" indent="0">
              <a:buNone/>
            </a:pPr>
            <a:r>
              <a:rPr lang="en-US" sz="3600" b="1" dirty="0"/>
              <a:t>Professionalism Survey</a:t>
            </a:r>
            <a:endParaRPr lang="en-US" sz="2400" dirty="0"/>
          </a:p>
          <a:p>
            <a:pPr marL="0" indent="0">
              <a:buNone/>
            </a:pPr>
            <a:endParaRPr lang="en-US" sz="2400" dirty="0"/>
          </a:p>
          <a:p>
            <a:pPr marL="0" indent="0">
              <a:buNone/>
            </a:pPr>
            <a:r>
              <a:rPr lang="en-US" sz="2400" dirty="0"/>
              <a:t>What would you do?</a:t>
            </a:r>
          </a:p>
          <a:p>
            <a:pPr marL="0" indent="0">
              <a:buNone/>
            </a:pPr>
            <a:endParaRPr lang="en-US" sz="2400" dirty="0"/>
          </a:p>
          <a:p>
            <a:pPr marL="0" indent="0">
              <a:buNone/>
            </a:pPr>
            <a:r>
              <a:rPr lang="en-US" sz="2400" dirty="0"/>
              <a:t>Determine which of your skills are “on target” and which might need some improvement by choosing “Always,” “Sometimes,” or “Never.” </a:t>
            </a:r>
          </a:p>
        </p:txBody>
      </p:sp>
    </p:spTree>
    <p:extLst>
      <p:ext uri="{BB962C8B-B14F-4D97-AF65-F5344CB8AC3E}">
        <p14:creationId xmlns:p14="http://schemas.microsoft.com/office/powerpoint/2010/main" val="3340933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7A888-3725-47D0-A342-65F10D1941D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759788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Employment Today</a:t>
            </a:r>
          </a:p>
        </p:txBody>
      </p:sp>
      <p:pic>
        <p:nvPicPr>
          <p:cNvPr id="2" name="Picture 1">
            <a:extLst>
              <a:ext uri="{FF2B5EF4-FFF2-40B4-BE49-F238E27FC236}">
                <a16:creationId xmlns:a16="http://schemas.microsoft.com/office/drawing/2014/main" id="{6F5ABC8C-F4A1-4232-B3E4-C6B2F8909CC5}"/>
              </a:ext>
            </a:extLst>
          </p:cNvPr>
          <p:cNvPicPr>
            <a:picLocks noChangeAspect="1"/>
          </p:cNvPicPr>
          <p:nvPr/>
        </p:nvPicPr>
        <p:blipFill rotWithShape="1">
          <a:blip r:embed="rId3"/>
          <a:srcRect t="26159"/>
          <a:stretch/>
        </p:blipFill>
        <p:spPr>
          <a:xfrm>
            <a:off x="7061808" y="2149174"/>
            <a:ext cx="4465982" cy="1717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0798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4776409"/>
          </a:xfrm>
        </p:spPr>
        <p:txBody>
          <a:bodyPr>
            <a:normAutofit/>
          </a:bodyPr>
          <a:lstStyle/>
          <a:p>
            <a:pPr marL="0" indent="0">
              <a:buNone/>
            </a:pPr>
            <a:r>
              <a:rPr lang="en-US" sz="3600" b="1" dirty="0"/>
              <a:t>COVID-19 State of Employability</a:t>
            </a:r>
            <a:endParaRPr lang="en-US" sz="2400" dirty="0"/>
          </a:p>
          <a:p>
            <a:pPr marL="0" indent="0">
              <a:buNone/>
            </a:pPr>
            <a:endParaRPr lang="en-US" sz="2400" dirty="0"/>
          </a:p>
          <a:p>
            <a:pPr marL="0" indent="0">
              <a:buNone/>
            </a:pPr>
            <a:r>
              <a:rPr lang="en-US" sz="2400" dirty="0"/>
              <a:t>While much is still uncertain, I have observed some distinct trends over the past year.</a:t>
            </a:r>
          </a:p>
          <a:p>
            <a:r>
              <a:rPr lang="en-US" sz="2400" dirty="0"/>
              <a:t>Degrees have become less important than demonstrable skills, including such “soft skills” as adaptability, resilience, teamwork, and the ability to communicate effectively in virtual, as well as physical, environments.⁶</a:t>
            </a:r>
          </a:p>
          <a:p>
            <a:r>
              <a:rPr lang="en-US" sz="2400" dirty="0"/>
              <a:t>Employers, for the most part, are going up and beyond to find and keep good workers.</a:t>
            </a:r>
          </a:p>
          <a:p>
            <a:r>
              <a:rPr lang="en-US" sz="2400" dirty="0"/>
              <a:t>Reliable laborers and other blue collar workers are in high demand.</a:t>
            </a:r>
          </a:p>
          <a:p>
            <a:endParaRPr lang="en-US" sz="2400" dirty="0"/>
          </a:p>
        </p:txBody>
      </p:sp>
    </p:spTree>
    <p:extLst>
      <p:ext uri="{BB962C8B-B14F-4D97-AF65-F5344CB8AC3E}">
        <p14:creationId xmlns:p14="http://schemas.microsoft.com/office/powerpoint/2010/main" val="25873064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Before you go…</a:t>
            </a:r>
          </a:p>
        </p:txBody>
      </p:sp>
      <p:sp>
        <p:nvSpPr>
          <p:cNvPr id="8" name="Subtitle 7"/>
          <p:cNvSpPr>
            <a:spLocks noGrp="1"/>
          </p:cNvSpPr>
          <p:nvPr>
            <p:ph type="body" idx="1"/>
          </p:nvPr>
        </p:nvSpPr>
        <p:spPr>
          <a:xfrm>
            <a:off x="4648200" y="3697239"/>
            <a:ext cx="6310621" cy="1072881"/>
          </a:xfrm>
        </p:spPr>
        <p:txBody>
          <a:bodyPr>
            <a:normAutofit fontScale="62500" lnSpcReduction="20000"/>
          </a:bodyPr>
          <a:lstStyle/>
          <a:p>
            <a:pPr algn="r"/>
            <a:r>
              <a:rPr lang="en-US" sz="6600" b="1" dirty="0">
                <a:solidFill>
                  <a:schemeClr val="accent1">
                    <a:lumMod val="75000"/>
                  </a:schemeClr>
                </a:solidFill>
              </a:rPr>
              <a:t>Thank you for attending today!</a:t>
            </a:r>
          </a:p>
          <a:p>
            <a:pPr algn="r"/>
            <a:endParaRPr lang="en-US" sz="3100" dirty="0"/>
          </a:p>
        </p:txBody>
      </p:sp>
    </p:spTree>
    <p:extLst>
      <p:ext uri="{BB962C8B-B14F-4D97-AF65-F5344CB8AC3E}">
        <p14:creationId xmlns:p14="http://schemas.microsoft.com/office/powerpoint/2010/main" val="4225805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838200" y="1825625"/>
            <a:ext cx="10515600" cy="3524250"/>
          </a:xfrm>
        </p:spPr>
        <p:txBody>
          <a:bodyPr>
            <a:normAutofit fontScale="77500" lnSpcReduction="20000"/>
          </a:bodyPr>
          <a:lstStyle/>
          <a:p>
            <a:pPr marL="514350" indent="-514350">
              <a:buFont typeface="+mj-lt"/>
              <a:buAutoNum type="arabicPeriod"/>
            </a:pPr>
            <a:r>
              <a:rPr lang="en-US" dirty="0">
                <a:hlinkClick r:id="rId4"/>
              </a:rPr>
              <a:t>https://www.shrm.org/resourcesandtools/hr-topics/employee-relations/pages/employers-say-students-arent-learning-soft-skills-in-college.aspx</a:t>
            </a:r>
            <a:endParaRPr lang="en-US" dirty="0"/>
          </a:p>
          <a:p>
            <a:pPr marL="514350" indent="-514350">
              <a:buFont typeface="+mj-lt"/>
              <a:buAutoNum type="arabicPeriod"/>
            </a:pPr>
            <a:r>
              <a:rPr lang="en-US" dirty="0">
                <a:hlinkClick r:id="rId5"/>
              </a:rPr>
              <a:t>https://en.wikipedia.org/wiki/Soft_skills</a:t>
            </a:r>
            <a:endParaRPr lang="en-US" dirty="0"/>
          </a:p>
          <a:p>
            <a:pPr marL="514350" indent="-514350">
              <a:buFont typeface="+mj-lt"/>
              <a:buAutoNum type="arabicPeriod"/>
            </a:pPr>
            <a:r>
              <a:rPr lang="en-US" dirty="0">
                <a:hlinkClick r:id="rId6"/>
              </a:rPr>
              <a:t>https://www.google.com/</a:t>
            </a:r>
            <a:r>
              <a:rPr lang="en-US" dirty="0" err="1">
                <a:hlinkClick r:id="rId6"/>
              </a:rPr>
              <a:t>search?q</a:t>
            </a:r>
            <a:r>
              <a:rPr lang="en-US" dirty="0">
                <a:hlinkClick r:id="rId6"/>
              </a:rPr>
              <a:t>=</a:t>
            </a:r>
            <a:r>
              <a:rPr lang="en-US" dirty="0" err="1">
                <a:hlinkClick r:id="rId6"/>
              </a:rPr>
              <a:t>google+translator&amp;rlz</a:t>
            </a:r>
            <a:r>
              <a:rPr lang="en-US" dirty="0">
                <a:hlinkClick r:id="rId6"/>
              </a:rPr>
              <a:t>=1C1GCEU_enUS887US887&amp;oq=</a:t>
            </a:r>
            <a:r>
              <a:rPr lang="en-US" dirty="0" err="1">
                <a:hlinkClick r:id="rId6"/>
              </a:rPr>
              <a:t>google+translator&amp;aqs</a:t>
            </a:r>
            <a:r>
              <a:rPr lang="en-US" dirty="0">
                <a:hlinkClick r:id="rId6"/>
              </a:rPr>
              <a:t>=chrome..69i57j0l6j69i64.3112j0j7&amp;sourceid=</a:t>
            </a:r>
            <a:r>
              <a:rPr lang="en-US" dirty="0" err="1">
                <a:hlinkClick r:id="rId6"/>
              </a:rPr>
              <a:t>chrome&amp;ie</a:t>
            </a:r>
            <a:r>
              <a:rPr lang="en-US" dirty="0">
                <a:hlinkClick r:id="rId6"/>
              </a:rPr>
              <a:t>=UTF-8</a:t>
            </a:r>
            <a:endParaRPr lang="en-US" dirty="0"/>
          </a:p>
          <a:p>
            <a:pPr marL="514350" indent="-514350">
              <a:buFont typeface="+mj-lt"/>
              <a:buAutoNum type="arabicPeriod"/>
            </a:pPr>
            <a:r>
              <a:rPr lang="en-US" dirty="0">
                <a:hlinkClick r:id="rId7"/>
              </a:rPr>
              <a:t>https://en.wikipedia.org/wiki/Greek_to_me#:~:text=That's%20Greek%20to%20me%20or,considered%20an%20insult%20to%20some.</a:t>
            </a:r>
            <a:endParaRPr lang="en-US" dirty="0"/>
          </a:p>
          <a:p>
            <a:pPr marL="514350" indent="-514350">
              <a:buFont typeface="+mj-lt"/>
              <a:buAutoNum type="arabicPeriod"/>
            </a:pPr>
            <a:r>
              <a:rPr lang="en-US" dirty="0">
                <a:hlinkClick r:id="rId8"/>
              </a:rPr>
              <a:t>https://www.dol.gov/odep/topics/youth/softskills/softskills.pdf</a:t>
            </a:r>
            <a:endParaRPr lang="en-US" dirty="0"/>
          </a:p>
          <a:p>
            <a:pPr marL="514350" indent="-514350">
              <a:buFont typeface="+mj-lt"/>
              <a:buAutoNum type="arabicPeriod"/>
            </a:pPr>
            <a:r>
              <a:rPr lang="en-US" dirty="0">
                <a:hlinkClick r:id="rId9"/>
              </a:rPr>
              <a:t>https://www.realcleareducation.com/articles/2020/04/17/employability_in_a_post-covid-19_world__110409.html</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127231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Tree>
    <p:extLst>
      <p:ext uri="{BB962C8B-B14F-4D97-AF65-F5344CB8AC3E}">
        <p14:creationId xmlns:p14="http://schemas.microsoft.com/office/powerpoint/2010/main" val="388898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84508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202876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429494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lnSpcReduction="1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lnSpcReduction="1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37687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92500" lnSpcReduction="1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92500" lnSpcReduction="1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46878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383917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endParaRPr lang="en-US" b="1" dirty="0"/>
          </a:p>
        </p:txBody>
      </p:sp>
    </p:spTree>
    <p:extLst>
      <p:ext uri="{BB962C8B-B14F-4D97-AF65-F5344CB8AC3E}">
        <p14:creationId xmlns:p14="http://schemas.microsoft.com/office/powerpoint/2010/main" val="124103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endParaRPr lang="en-US" b="1" dirty="0"/>
          </a:p>
        </p:txBody>
      </p:sp>
    </p:spTree>
    <p:extLst>
      <p:ext uri="{BB962C8B-B14F-4D97-AF65-F5344CB8AC3E}">
        <p14:creationId xmlns:p14="http://schemas.microsoft.com/office/powerpoint/2010/main" val="81473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endParaRPr lang="en-US" b="1" dirty="0"/>
          </a:p>
        </p:txBody>
      </p:sp>
    </p:spTree>
    <p:extLst>
      <p:ext uri="{BB962C8B-B14F-4D97-AF65-F5344CB8AC3E}">
        <p14:creationId xmlns:p14="http://schemas.microsoft.com/office/powerpoint/2010/main" val="280360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p:cNvSpPr>
            <a:spLocks noGrp="1"/>
          </p:cNvSpPr>
          <p:nvPr>
            <p:ph type="title"/>
          </p:nvPr>
        </p:nvSpPr>
        <p:spPr>
          <a:xfrm>
            <a:off x="839788" y="457200"/>
            <a:ext cx="7094356" cy="1600200"/>
          </a:xfrm>
        </p:spPr>
        <p:txBody>
          <a:bodyPr>
            <a:normAutofit/>
          </a:bodyPr>
          <a:lstStyle/>
          <a:p>
            <a:r>
              <a:rPr lang="en-US" b="1" dirty="0"/>
              <a:t>Kelly M. Caldwell, SHRM-SCP </a:t>
            </a:r>
            <a:br>
              <a:rPr lang="en-US" dirty="0"/>
            </a:br>
            <a:r>
              <a:rPr lang="en-US" dirty="0"/>
              <a:t>Director of Human Resources | OELS PEO</a:t>
            </a:r>
          </a:p>
        </p:txBody>
      </p:sp>
      <p:sp>
        <p:nvSpPr>
          <p:cNvPr id="7" name="Text Placeholder 6">
            <a:extLst>
              <a:ext uri="{FF2B5EF4-FFF2-40B4-BE49-F238E27FC236}">
                <a16:creationId xmlns:a16="http://schemas.microsoft.com/office/drawing/2014/main" id="{8D7EB78F-8D1F-44B5-9EC1-B3AC984DA028}"/>
              </a:ext>
            </a:extLst>
          </p:cNvPr>
          <p:cNvSpPr>
            <a:spLocks noGrp="1"/>
          </p:cNvSpPr>
          <p:nvPr>
            <p:ph type="body" sz="half" idx="2"/>
          </p:nvPr>
        </p:nvSpPr>
        <p:spPr>
          <a:xfrm>
            <a:off x="839788" y="2057400"/>
            <a:ext cx="7170698" cy="4473844"/>
          </a:xfrm>
        </p:spPr>
        <p:txBody>
          <a:bodyPr>
            <a:normAutofit fontScale="92500" lnSpcReduction="10000"/>
          </a:bodyPr>
          <a:lstStyle/>
          <a:p>
            <a:r>
              <a:rPr lang="en-US" sz="2400" dirty="0"/>
              <a:t>     </a:t>
            </a:r>
            <a:r>
              <a:rPr lang="en-US" sz="2400" dirty="0" err="1"/>
              <a:t>kellymcaldwell</a:t>
            </a:r>
            <a:r>
              <a:rPr lang="en-US" sz="2400" dirty="0"/>
              <a:t> | kcaldwell@oelspeo.com | 315-804-6797</a:t>
            </a:r>
          </a:p>
          <a:p>
            <a:endParaRPr lang="en-US" sz="2400" dirty="0"/>
          </a:p>
          <a:p>
            <a:r>
              <a:rPr lang="en-US" sz="2400" dirty="0"/>
              <a:t>Outside of my professional career, I am a family member, community volunteer, and friend.  </a:t>
            </a:r>
          </a:p>
          <a:p>
            <a:r>
              <a:rPr lang="en-US" sz="2400" dirty="0"/>
              <a:t>At work, I am a Human Resources management professional who builds strong, compliant workplace cultures through a combination of exceptional interpersonal communication skills, employment and labor law knowledge, and employee relations experience, working seamlessly with all levels of employees, executives and board members. </a:t>
            </a:r>
          </a:p>
          <a:p>
            <a:r>
              <a:rPr lang="en-US" sz="2400" dirty="0"/>
              <a:t>I also serve on the Mid-Hudson Human Resource Association Board as President-Elect and the Junior League of Kingston as the Nominating Placement &amp; Membership Chairperson.  </a:t>
            </a:r>
          </a:p>
          <a:p>
            <a:endParaRPr lang="en-US" sz="2400" dirty="0"/>
          </a:p>
        </p:txBody>
      </p:sp>
      <p:pic>
        <p:nvPicPr>
          <p:cNvPr id="1026" name="Picture 2" descr="Image result for linkedin logo">
            <a:extLst>
              <a:ext uri="{FF2B5EF4-FFF2-40B4-BE49-F238E27FC236}">
                <a16:creationId xmlns:a16="http://schemas.microsoft.com/office/drawing/2014/main" id="{D77B8362-E7AF-483E-8C1B-FD5CD1FCC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 y="2064026"/>
            <a:ext cx="340811" cy="340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descr="A picture containing indoor, wall, person, posing&#10;&#10;Description automatically generated">
            <a:extLst>
              <a:ext uri="{FF2B5EF4-FFF2-40B4-BE49-F238E27FC236}">
                <a16:creationId xmlns:a16="http://schemas.microsoft.com/office/drawing/2014/main" id="{1F3835BD-FB62-4B31-9C63-097EFECF698F}"/>
              </a:ext>
            </a:extLst>
          </p:cNvPr>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t="874" b="-756"/>
          <a:stretch/>
        </p:blipFill>
        <p:spPr>
          <a:xfrm>
            <a:off x="8806050" y="945686"/>
            <a:ext cx="2514432" cy="3348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8803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endParaRPr lang="en-US" b="1" dirty="0"/>
          </a:p>
        </p:txBody>
      </p:sp>
    </p:spTree>
    <p:extLst>
      <p:ext uri="{BB962C8B-B14F-4D97-AF65-F5344CB8AC3E}">
        <p14:creationId xmlns:p14="http://schemas.microsoft.com/office/powerpoint/2010/main" val="177195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endParaRPr lang="en-US" b="1" dirty="0"/>
          </a:p>
        </p:txBody>
      </p:sp>
    </p:spTree>
    <p:extLst>
      <p:ext uri="{BB962C8B-B14F-4D97-AF65-F5344CB8AC3E}">
        <p14:creationId xmlns:p14="http://schemas.microsoft.com/office/powerpoint/2010/main" val="384196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endParaRPr lang="en-US" b="1" dirty="0"/>
          </a:p>
        </p:txBody>
      </p:sp>
    </p:spTree>
    <p:extLst>
      <p:ext uri="{BB962C8B-B14F-4D97-AF65-F5344CB8AC3E}">
        <p14:creationId xmlns:p14="http://schemas.microsoft.com/office/powerpoint/2010/main" val="252734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endParaRPr lang="en-US" b="1" dirty="0"/>
          </a:p>
        </p:txBody>
      </p:sp>
    </p:spTree>
    <p:extLst>
      <p:ext uri="{BB962C8B-B14F-4D97-AF65-F5344CB8AC3E}">
        <p14:creationId xmlns:p14="http://schemas.microsoft.com/office/powerpoint/2010/main" val="55066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endParaRPr lang="en-US" b="1" dirty="0"/>
          </a:p>
        </p:txBody>
      </p:sp>
    </p:spTree>
    <p:extLst>
      <p:ext uri="{BB962C8B-B14F-4D97-AF65-F5344CB8AC3E}">
        <p14:creationId xmlns:p14="http://schemas.microsoft.com/office/powerpoint/2010/main" val="3670555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endParaRPr lang="en-US" b="1" dirty="0"/>
          </a:p>
        </p:txBody>
      </p:sp>
    </p:spTree>
    <p:extLst>
      <p:ext uri="{BB962C8B-B14F-4D97-AF65-F5344CB8AC3E}">
        <p14:creationId xmlns:p14="http://schemas.microsoft.com/office/powerpoint/2010/main" val="116134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99727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28982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311059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422870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943CC-484F-4DB0-A38E-69D40D6A3DF4}"/>
              </a:ext>
            </a:extLst>
          </p:cNvPr>
          <p:cNvPicPr>
            <a:picLocks noChangeAspect="1"/>
          </p:cNvPicPr>
          <p:nvPr/>
        </p:nvPicPr>
        <p:blipFill>
          <a:blip r:embed="rId2"/>
          <a:stretch>
            <a:fillRect/>
          </a:stretch>
        </p:blipFill>
        <p:spPr>
          <a:xfrm>
            <a:off x="1330599" y="1923732"/>
            <a:ext cx="8962641" cy="3757345"/>
          </a:xfrm>
          <a:prstGeom prst="rect">
            <a:avLst/>
          </a:prstGeom>
        </p:spPr>
      </p:pic>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extBox 1">
            <a:extLst>
              <a:ext uri="{FF2B5EF4-FFF2-40B4-BE49-F238E27FC236}">
                <a16:creationId xmlns:a16="http://schemas.microsoft.com/office/drawing/2014/main" id="{F71F27E6-0FC1-4FE2-A9B2-E0912227DD9E}"/>
              </a:ext>
            </a:extLst>
          </p:cNvPr>
          <p:cNvSpPr txBox="1"/>
          <p:nvPr/>
        </p:nvSpPr>
        <p:spPr>
          <a:xfrm>
            <a:off x="1330599" y="808383"/>
            <a:ext cx="9530802" cy="2123658"/>
          </a:xfrm>
          <a:prstGeom prst="rect">
            <a:avLst/>
          </a:prstGeom>
          <a:solidFill>
            <a:schemeClr val="bg1"/>
          </a:solidFill>
        </p:spPr>
        <p:txBody>
          <a:bodyPr wrap="square" rtlCol="0">
            <a:spAutoFit/>
          </a:bodyPr>
          <a:lstStyle/>
          <a:p>
            <a:pPr algn="ctr"/>
            <a:r>
              <a:rPr lang="en-US" sz="4400" dirty="0"/>
              <a:t>This presentation will be interactive.  Here’s how to participate:</a:t>
            </a:r>
          </a:p>
          <a:p>
            <a:pPr algn="ctr"/>
            <a:endParaRPr lang="en-US" sz="4400" dirty="0"/>
          </a:p>
        </p:txBody>
      </p:sp>
    </p:spTree>
    <p:extLst>
      <p:ext uri="{BB962C8B-B14F-4D97-AF65-F5344CB8AC3E}">
        <p14:creationId xmlns:p14="http://schemas.microsoft.com/office/powerpoint/2010/main" val="2969466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78263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r>
              <a:rPr lang="en-US" dirty="0"/>
              <a:t>Respect</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45502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r>
              <a:rPr lang="en-US" dirty="0"/>
              <a:t>Respect</a:t>
            </a:r>
          </a:p>
          <a:p>
            <a:r>
              <a:rPr lang="en-US" dirty="0"/>
              <a:t>Leadership</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221891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r>
              <a:rPr lang="en-US" dirty="0"/>
              <a:t>Respect</a:t>
            </a:r>
          </a:p>
          <a:p>
            <a:r>
              <a:rPr lang="en-US" dirty="0"/>
              <a:t>Leadership</a:t>
            </a:r>
          </a:p>
          <a:p>
            <a:r>
              <a:rPr lang="en-US" dirty="0"/>
              <a:t>Integrity</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291963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805" y="1345958"/>
            <a:ext cx="4193196" cy="4166085"/>
          </a:xfrm>
        </p:spPr>
        <p:txBody>
          <a:bodyPr>
            <a:noAutofit/>
          </a:bodyPr>
          <a:lstStyle/>
          <a:p>
            <a:pPr algn="ctr"/>
            <a:r>
              <a:rPr lang="en-US" sz="4800" b="1" dirty="0"/>
              <a:t>Now that we’ve covered some of the most highly coveted skills, we will be focusing on…</a:t>
            </a:r>
            <a:endParaRPr lang="en-US" sz="4800" dirty="0"/>
          </a:p>
        </p:txBody>
      </p:sp>
      <p:grpSp>
        <p:nvGrpSpPr>
          <p:cNvPr id="27" name="Group 2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F77D343B-AD20-40C2-B7A4-B0BD397B9D51}"/>
              </a:ext>
            </a:extLst>
          </p:cNvPr>
          <p:cNvSpPr>
            <a:spLocks noGrp="1"/>
          </p:cNvSpPr>
          <p:nvPr>
            <p:ph idx="1"/>
          </p:nvPr>
        </p:nvSpPr>
        <p:spPr>
          <a:xfrm>
            <a:off x="5943432" y="750307"/>
            <a:ext cx="5965194" cy="5357387"/>
          </a:xfrm>
        </p:spPr>
        <p:txBody>
          <a:bodyPr anchor="ctr">
            <a:normAutofit/>
          </a:bodyPr>
          <a:lstStyle/>
          <a:p>
            <a:r>
              <a:rPr lang="en-US" sz="3000" dirty="0"/>
              <a:t>Communication</a:t>
            </a:r>
          </a:p>
          <a:p>
            <a:r>
              <a:rPr lang="en-US" sz="3000" dirty="0"/>
              <a:t>Enthusiasm &amp; Attitude</a:t>
            </a:r>
          </a:p>
          <a:p>
            <a:r>
              <a:rPr lang="en-US" sz="3000" dirty="0"/>
              <a:t>Teamwork</a:t>
            </a:r>
          </a:p>
          <a:p>
            <a:r>
              <a:rPr lang="en-US" sz="3000" dirty="0"/>
              <a:t>Problem Solving &amp; Critical Thinking</a:t>
            </a:r>
          </a:p>
          <a:p>
            <a:r>
              <a:rPr lang="en-US" sz="3000" dirty="0"/>
              <a:t>Professionalism</a:t>
            </a:r>
          </a:p>
        </p:txBody>
      </p:sp>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53" name="Picture 52" descr="image001">
            <a:extLst>
              <a:ext uri="{FF2B5EF4-FFF2-40B4-BE49-F238E27FC236}">
                <a16:creationId xmlns:a16="http://schemas.microsoft.com/office/drawing/2014/main" id="{7F168F2D-2B93-41E4-A2D8-9C32301A2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A close up of a logo&#10;&#10;Description automatically generated">
            <a:extLst>
              <a:ext uri="{FF2B5EF4-FFF2-40B4-BE49-F238E27FC236}">
                <a16:creationId xmlns:a16="http://schemas.microsoft.com/office/drawing/2014/main" id="{BAB9A770-E810-4A07-9CFA-058F1E64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Tree>
    <p:extLst>
      <p:ext uri="{BB962C8B-B14F-4D97-AF65-F5344CB8AC3E}">
        <p14:creationId xmlns:p14="http://schemas.microsoft.com/office/powerpoint/2010/main" val="1639375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Communication</a:t>
            </a:r>
            <a:endParaRPr lang="en-US" sz="6600" b="1" dirty="0"/>
          </a:p>
        </p:txBody>
      </p:sp>
      <p:sp>
        <p:nvSpPr>
          <p:cNvPr id="8" name="Subtitle 7"/>
          <p:cNvSpPr>
            <a:spLocks noGrp="1"/>
          </p:cNvSpPr>
          <p:nvPr>
            <p:ph type="body" idx="1"/>
          </p:nvPr>
        </p:nvSpPr>
        <p:spPr>
          <a:xfrm>
            <a:off x="4766468" y="3639538"/>
            <a:ext cx="6192353" cy="760412"/>
          </a:xfrm>
        </p:spPr>
        <p:txBody>
          <a:bodyPr>
            <a:normAutofit fontScale="85000" lnSpcReduction="20000"/>
          </a:bodyPr>
          <a:lstStyle/>
          <a:p>
            <a:pPr algn="r"/>
            <a:r>
              <a:rPr lang="el-GR" sz="3600" b="1" dirty="0">
                <a:solidFill>
                  <a:schemeClr val="accent1">
                    <a:lumMod val="75000"/>
                  </a:schemeClr>
                </a:solidFill>
              </a:rPr>
              <a:t>Είναι όλα ελληνικά για μένα</a:t>
            </a:r>
            <a:endParaRPr lang="en-US" sz="3600" b="1" dirty="0">
              <a:solidFill>
                <a:schemeClr val="accent1">
                  <a:lumMod val="75000"/>
                </a:schemeClr>
              </a:solidFill>
            </a:endParaRPr>
          </a:p>
          <a:p>
            <a:pPr algn="r"/>
            <a:r>
              <a:rPr lang="en-US" sz="2100" b="1" dirty="0">
                <a:solidFill>
                  <a:schemeClr val="accent1">
                    <a:lumMod val="75000"/>
                  </a:schemeClr>
                </a:solidFill>
              </a:rPr>
              <a:t>(It’s all Greek to me)</a:t>
            </a:r>
            <a:r>
              <a:rPr lang="el-GR" sz="1400" b="1" dirty="0">
                <a:solidFill>
                  <a:schemeClr val="accent1">
                    <a:lumMod val="75000"/>
                  </a:schemeClr>
                </a:solidFill>
              </a:rPr>
              <a:t> ³</a:t>
            </a:r>
            <a:r>
              <a:rPr lang="en-US" sz="1400" b="1" dirty="0">
                <a:solidFill>
                  <a:schemeClr val="accent1">
                    <a:lumMod val="75000"/>
                  </a:schemeClr>
                </a:solidFill>
              </a:rPr>
              <a:t>˒⁴</a:t>
            </a:r>
            <a:endParaRPr lang="en-US" sz="1400" dirty="0"/>
          </a:p>
        </p:txBody>
      </p:sp>
      <p:pic>
        <p:nvPicPr>
          <p:cNvPr id="3" name="Recorded Sound">
            <a:hlinkClick r:id="" action="ppaction://media"/>
            <a:extLst>
              <a:ext uri="{FF2B5EF4-FFF2-40B4-BE49-F238E27FC236}">
                <a16:creationId xmlns:a16="http://schemas.microsoft.com/office/drawing/2014/main" id="{5B12D17D-DAEE-480E-95F9-AB332C630E71}"/>
              </a:ext>
            </a:extLst>
          </p:cNvPr>
          <p:cNvPicPr>
            <a:picLocks noChangeAspect="1"/>
          </p:cNvPicPr>
          <p:nvPr>
            <a:audioFile r:link="rId1"/>
            <p:extLst>
              <p:ext uri="{DAA4B4D4-6D71-4841-9C94-3DE7FCFB9230}">
                <p14:media xmlns:p14="http://schemas.microsoft.com/office/powerpoint/2010/main" r:embed="rId2">
                  <p14:trim st="1514" end="1454.7868"/>
                </p14:media>
              </p:ext>
            </p:extLst>
          </p:nvPr>
        </p:nvPicPr>
        <p:blipFill>
          <a:blip r:embed="rId7"/>
          <a:stretch>
            <a:fillRect/>
          </a:stretch>
        </p:blipFill>
        <p:spPr>
          <a:xfrm>
            <a:off x="10996695" y="3659469"/>
            <a:ext cx="360275" cy="360275"/>
          </a:xfrm>
          <a:prstGeom prst="rect">
            <a:avLst/>
          </a:prstGeom>
        </p:spPr>
      </p:pic>
    </p:spTree>
    <p:extLst>
      <p:ext uri="{BB962C8B-B14F-4D97-AF65-F5344CB8AC3E}">
        <p14:creationId xmlns:p14="http://schemas.microsoft.com/office/powerpoint/2010/main" val="4281400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5" fill="hold"/>
                                        <p:tgtEl>
                                          <p:spTgt spid="3"/>
                                        </p:tgtEl>
                                      </p:cBhvr>
                                    </p:cmd>
                                  </p:childTnLst>
                                </p:cTn>
                              </p:par>
                            </p:childTnLst>
                          </p:cTn>
                        </p:par>
                      </p:childTnLst>
                    </p:cTn>
                  </p:par>
                </p:childTnLst>
              </p:cTn>
              <p:nextCondLst>
                <p:cond evt="onClick" delay="0">
                  <p:tgtEl>
                    <p:spTgt spid="3"/>
                  </p:tgtEl>
                </p:cond>
              </p:nextCondLst>
            </p:seq>
            <p:audio>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199" y="2206655"/>
            <a:ext cx="11016175" cy="2444689"/>
          </a:xfrm>
        </p:spPr>
        <p:txBody>
          <a:bodyPr>
            <a:normAutofit lnSpcReduction="10000"/>
          </a:bodyPr>
          <a:lstStyle/>
          <a:p>
            <a:pPr marL="0" indent="0">
              <a:buNone/>
            </a:pPr>
            <a:r>
              <a:rPr lang="en-US" sz="2400" dirty="0"/>
              <a:t>Try to remember a time when someone communicated to you in a way that you really liked. </a:t>
            </a:r>
          </a:p>
          <a:p>
            <a:pPr marL="0" indent="0">
              <a:buNone/>
            </a:pPr>
            <a:endParaRPr lang="en-US" sz="2400" dirty="0"/>
          </a:p>
          <a:p>
            <a:pPr marL="0" indent="0">
              <a:buNone/>
            </a:pPr>
            <a:r>
              <a:rPr lang="en-US" sz="2400" dirty="0"/>
              <a:t>What made that interaction memorable?</a:t>
            </a:r>
          </a:p>
          <a:p>
            <a:pPr marL="0" indent="0">
              <a:buNone/>
            </a:pPr>
            <a:endParaRPr lang="en-US" sz="2400" dirty="0"/>
          </a:p>
          <a:p>
            <a:pPr marL="0" indent="0">
              <a:buNone/>
            </a:pPr>
            <a:r>
              <a:rPr lang="en-US" sz="2400" dirty="0"/>
              <a:t>Please take a moment to type your response in the chat box now.  </a:t>
            </a:r>
          </a:p>
        </p:txBody>
      </p:sp>
    </p:spTree>
    <p:extLst>
      <p:ext uri="{BB962C8B-B14F-4D97-AF65-F5344CB8AC3E}">
        <p14:creationId xmlns:p14="http://schemas.microsoft.com/office/powerpoint/2010/main" val="1925616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12" name="TextBox 11">
            <a:extLst>
              <a:ext uri="{FF2B5EF4-FFF2-40B4-BE49-F238E27FC236}">
                <a16:creationId xmlns:a16="http://schemas.microsoft.com/office/drawing/2014/main" id="{D673566C-2853-4C4E-BA02-F1289CD24803}"/>
              </a:ext>
            </a:extLst>
          </p:cNvPr>
          <p:cNvSpPr txBox="1"/>
          <p:nvPr/>
        </p:nvSpPr>
        <p:spPr>
          <a:xfrm>
            <a:off x="723899" y="2274838"/>
            <a:ext cx="11130476" cy="2308324"/>
          </a:xfrm>
          <a:prstGeom prst="rect">
            <a:avLst/>
          </a:prstGeom>
          <a:noFill/>
        </p:spPr>
        <p:txBody>
          <a:bodyPr wrap="square" rtlCol="0">
            <a:spAutoFit/>
          </a:bodyPr>
          <a:lstStyle/>
          <a:p>
            <a:r>
              <a:rPr lang="en-US" sz="2400" dirty="0"/>
              <a:t>Now, try to remember a time when someone communicated to you in a way that you didn’t like.  </a:t>
            </a:r>
          </a:p>
          <a:p>
            <a:endParaRPr lang="en-US" sz="2400" dirty="0"/>
          </a:p>
          <a:p>
            <a:r>
              <a:rPr lang="en-US" sz="2400" dirty="0"/>
              <a:t>What was different?</a:t>
            </a:r>
          </a:p>
          <a:p>
            <a:endParaRPr lang="en-US" sz="2400" dirty="0"/>
          </a:p>
          <a:p>
            <a:r>
              <a:rPr lang="en-US" sz="2400" dirty="0"/>
              <a:t>Please take a moment to type your response in the chat box now.  </a:t>
            </a:r>
          </a:p>
        </p:txBody>
      </p:sp>
    </p:spTree>
    <p:extLst>
      <p:ext uri="{BB962C8B-B14F-4D97-AF65-F5344CB8AC3E}">
        <p14:creationId xmlns:p14="http://schemas.microsoft.com/office/powerpoint/2010/main" val="209197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1550503"/>
          </a:xfrm>
        </p:spPr>
        <p:txBody>
          <a:bodyPr>
            <a:normAutofit/>
          </a:bodyPr>
          <a:lstStyle/>
          <a:p>
            <a:pPr marL="0" indent="0">
              <a:buNone/>
            </a:pPr>
            <a:r>
              <a:rPr lang="en-US" sz="2400" dirty="0"/>
              <a:t>Communication skills are important to everyone - they are how we give and receive information and convey our ideas and opinions with those around us.</a:t>
            </a:r>
          </a:p>
          <a:p>
            <a:pPr marL="0" indent="0">
              <a:buNone/>
            </a:pPr>
            <a:r>
              <a:rPr lang="en-US" sz="2400" dirty="0"/>
              <a:t>Communication comes in many forms: </a:t>
            </a:r>
          </a:p>
        </p:txBody>
      </p:sp>
      <p:sp>
        <p:nvSpPr>
          <p:cNvPr id="12" name="TextBox 11">
            <a:extLst>
              <a:ext uri="{FF2B5EF4-FFF2-40B4-BE49-F238E27FC236}">
                <a16:creationId xmlns:a16="http://schemas.microsoft.com/office/drawing/2014/main" id="{D673566C-2853-4C4E-BA02-F1289CD24803}"/>
              </a:ext>
            </a:extLst>
          </p:cNvPr>
          <p:cNvSpPr txBox="1"/>
          <p:nvPr/>
        </p:nvSpPr>
        <p:spPr>
          <a:xfrm>
            <a:off x="838200" y="4233516"/>
            <a:ext cx="7484166" cy="2215991"/>
          </a:xfrm>
          <a:prstGeom prst="rect">
            <a:avLst/>
          </a:prstGeom>
          <a:noFill/>
        </p:spPr>
        <p:txBody>
          <a:bodyPr wrap="square" rtlCol="0">
            <a:spAutoFit/>
          </a:bodyPr>
          <a:lstStyle/>
          <a:p>
            <a:r>
              <a:rPr lang="en-US" sz="2400" dirty="0"/>
              <a:t>It is important to develop a variety of skills for both communicating </a:t>
            </a:r>
            <a:r>
              <a:rPr lang="en-US" sz="2400" b="1" i="1" dirty="0"/>
              <a:t>TO</a:t>
            </a:r>
            <a:r>
              <a:rPr lang="en-US" sz="2400" dirty="0"/>
              <a:t> others and learning how to interpret the information received </a:t>
            </a:r>
            <a:r>
              <a:rPr lang="en-US" sz="2400" b="1" i="1" dirty="0"/>
              <a:t>FROM</a:t>
            </a:r>
            <a:r>
              <a:rPr lang="en-US" sz="2400" dirty="0"/>
              <a:t> others. Knowing the audience and understanding how they need to receive information is equally important as knowing ourselves.⁵</a:t>
            </a:r>
          </a:p>
          <a:p>
            <a:endParaRPr lang="en-US" dirty="0"/>
          </a:p>
        </p:txBody>
      </p:sp>
      <p:sp>
        <p:nvSpPr>
          <p:cNvPr id="14" name="TextBox 13">
            <a:extLst>
              <a:ext uri="{FF2B5EF4-FFF2-40B4-BE49-F238E27FC236}">
                <a16:creationId xmlns:a16="http://schemas.microsoft.com/office/drawing/2014/main" id="{37351E55-208D-40A4-AB98-542A0E00BF99}"/>
              </a:ext>
            </a:extLst>
          </p:cNvPr>
          <p:cNvSpPr txBox="1"/>
          <p:nvPr/>
        </p:nvSpPr>
        <p:spPr>
          <a:xfrm>
            <a:off x="1343336" y="2237426"/>
            <a:ext cx="1026556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verbal (sounds, language, and tone of voice)</a:t>
            </a:r>
          </a:p>
          <a:p>
            <a:pPr marL="285750" indent="-285750">
              <a:buFont typeface="Arial" panose="020B0604020202020204" pitchFamily="34" charset="0"/>
              <a:buChar char="•"/>
            </a:pPr>
            <a:r>
              <a:rPr lang="en-US" sz="2400" dirty="0"/>
              <a:t>aural (listening and hearing)</a:t>
            </a:r>
          </a:p>
          <a:p>
            <a:pPr marL="285750" indent="-285750">
              <a:buFont typeface="Arial" panose="020B0604020202020204" pitchFamily="34" charset="0"/>
              <a:buChar char="•"/>
            </a:pPr>
            <a:r>
              <a:rPr lang="en-US" sz="2400" dirty="0"/>
              <a:t>non-verbal (facial expressions, body language, posture, and choice of attire) </a:t>
            </a:r>
          </a:p>
          <a:p>
            <a:pPr marL="285750" indent="-285750">
              <a:buFont typeface="Arial" panose="020B0604020202020204" pitchFamily="34" charset="0"/>
              <a:buChar char="•"/>
            </a:pPr>
            <a:r>
              <a:rPr lang="en-US" sz="2400" dirty="0"/>
              <a:t>written (journals, emails, blogs, and text messages) </a:t>
            </a:r>
          </a:p>
          <a:p>
            <a:pPr marL="285750" indent="-285750">
              <a:buFont typeface="Arial" panose="020B0604020202020204" pitchFamily="34" charset="0"/>
              <a:buChar char="•"/>
            </a:pPr>
            <a:r>
              <a:rPr lang="en-US" sz="2400" dirty="0"/>
              <a:t>visual (signs, symbols, and pictures) </a:t>
            </a:r>
          </a:p>
        </p:txBody>
      </p:sp>
    </p:spTree>
    <p:extLst>
      <p:ext uri="{BB962C8B-B14F-4D97-AF65-F5344CB8AC3E}">
        <p14:creationId xmlns:p14="http://schemas.microsoft.com/office/powerpoint/2010/main" val="2010274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Enthusiasm &amp; Attitude</a:t>
            </a:r>
          </a:p>
        </p:txBody>
      </p:sp>
      <p:sp>
        <p:nvSpPr>
          <p:cNvPr id="8" name="Subtitle 7"/>
          <p:cNvSpPr>
            <a:spLocks noGrp="1"/>
          </p:cNvSpPr>
          <p:nvPr>
            <p:ph type="body" idx="1"/>
          </p:nvPr>
        </p:nvSpPr>
        <p:spPr>
          <a:xfrm>
            <a:off x="4008120" y="3639537"/>
            <a:ext cx="6950701" cy="1448947"/>
          </a:xfrm>
        </p:spPr>
        <p:txBody>
          <a:bodyPr>
            <a:normAutofit fontScale="70000" lnSpcReduction="20000"/>
          </a:bodyPr>
          <a:lstStyle/>
          <a:p>
            <a:pPr algn="r"/>
            <a:r>
              <a:rPr lang="en-US" sz="3100" b="1" dirty="0">
                <a:solidFill>
                  <a:schemeClr val="accent1">
                    <a:lumMod val="75000"/>
                  </a:schemeClr>
                </a:solidFill>
              </a:rPr>
              <a:t>I feel sorry for the person who can't get genuinely excited about his work. Not only will he never be satisfied, but he will never achieve anything worthwhile. </a:t>
            </a:r>
          </a:p>
          <a:p>
            <a:pPr algn="r"/>
            <a:r>
              <a:rPr lang="en-US" sz="3100" b="1" dirty="0">
                <a:solidFill>
                  <a:schemeClr val="accent1">
                    <a:lumMod val="75000"/>
                  </a:schemeClr>
                </a:solidFill>
              </a:rPr>
              <a:t>Walter Chrysler</a:t>
            </a:r>
          </a:p>
          <a:p>
            <a:pPr algn="r"/>
            <a:endParaRPr lang="en-US" sz="3100" dirty="0"/>
          </a:p>
        </p:txBody>
      </p:sp>
    </p:spTree>
    <p:extLst>
      <p:ext uri="{BB962C8B-B14F-4D97-AF65-F5344CB8AC3E}">
        <p14:creationId xmlns:p14="http://schemas.microsoft.com/office/powerpoint/2010/main" val="41627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171542-B508-44A0-9D0D-6A1DF3A8AE8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911705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2753573"/>
          </a:xfrm>
        </p:spPr>
        <p:txBody>
          <a:bodyPr>
            <a:normAutofit/>
          </a:bodyPr>
          <a:lstStyle/>
          <a:p>
            <a:pPr marL="0" indent="0">
              <a:buNone/>
            </a:pPr>
            <a:r>
              <a:rPr lang="en-US" sz="2400" dirty="0"/>
              <a:t>When employers look at prospective candidates, beyond skills, experience, and training, they look for those who demonstrate enthusiasm – those they believe will complete assigned tasks in an upbeat and cooperative manner. All other things being equal, a candidate who can demonstrate a positive attitude and eagerness to tackle the job will have an advantage over one who displays an attitude viewed by the employer as negative or disinterested. In fact, many employers would rather provide job skills training to an enthusiastic but inexperienced worker than hire someone with perfect qualifications but a less-than-positive attitude. </a:t>
            </a:r>
          </a:p>
        </p:txBody>
      </p:sp>
      <p:sp>
        <p:nvSpPr>
          <p:cNvPr id="12" name="TextBox 11">
            <a:extLst>
              <a:ext uri="{FF2B5EF4-FFF2-40B4-BE49-F238E27FC236}">
                <a16:creationId xmlns:a16="http://schemas.microsoft.com/office/drawing/2014/main" id="{D673566C-2853-4C4E-BA02-F1289CD24803}"/>
              </a:ext>
            </a:extLst>
          </p:cNvPr>
          <p:cNvSpPr txBox="1"/>
          <p:nvPr/>
        </p:nvSpPr>
        <p:spPr>
          <a:xfrm>
            <a:off x="838200" y="3737884"/>
            <a:ext cx="7484166" cy="2954655"/>
          </a:xfrm>
          <a:prstGeom prst="rect">
            <a:avLst/>
          </a:prstGeom>
          <a:noFill/>
        </p:spPr>
        <p:txBody>
          <a:bodyPr wrap="square" rtlCol="0">
            <a:spAutoFit/>
          </a:bodyPr>
          <a:lstStyle/>
          <a:p>
            <a:r>
              <a:rPr lang="en-US" sz="2400" dirty="0"/>
              <a:t>Managers sometimes worry that this type of person will not get along with supervisors and co-workers, treat customers disrespectfully, and not put much effort into his or her work. On the other hand, employees who are viewed as enthusiastic are known to provide good customer service, resolve interpersonal conflict </a:t>
            </a:r>
          </a:p>
          <a:p>
            <a:r>
              <a:rPr lang="en-US" sz="2400" dirty="0"/>
              <a:t>effectively, and work productively with others.⁵</a:t>
            </a:r>
          </a:p>
          <a:p>
            <a:endParaRPr lang="en-US" dirty="0"/>
          </a:p>
        </p:txBody>
      </p:sp>
    </p:spTree>
    <p:extLst>
      <p:ext uri="{BB962C8B-B14F-4D97-AF65-F5344CB8AC3E}">
        <p14:creationId xmlns:p14="http://schemas.microsoft.com/office/powerpoint/2010/main" val="3704415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9" name="Rectangle 40">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74E4F-6333-4274-9491-C46A3ADAF426}"/>
              </a:ext>
            </a:extLst>
          </p:cNvPr>
          <p:cNvSpPr>
            <a:spLocks noGrp="1"/>
          </p:cNvSpPr>
          <p:nvPr>
            <p:ph type="title"/>
          </p:nvPr>
        </p:nvSpPr>
        <p:spPr>
          <a:xfrm>
            <a:off x="578651" y="1122362"/>
            <a:ext cx="11034695" cy="2826307"/>
          </a:xfrm>
        </p:spPr>
        <p:txBody>
          <a:bodyPr vert="horz" lIns="91440" tIns="45720" rIns="91440" bIns="45720" rtlCol="0" anchor="b">
            <a:normAutofit/>
          </a:bodyPr>
          <a:lstStyle/>
          <a:p>
            <a:r>
              <a:rPr lang="en-US" sz="6000" b="1" kern="1200" dirty="0">
                <a:solidFill>
                  <a:schemeClr val="tx1"/>
                </a:solidFill>
                <a:latin typeface="+mj-lt"/>
                <a:ea typeface="+mj-ea"/>
                <a:cs typeface="+mj-cs"/>
              </a:rPr>
              <a:t>Who’s ready for a contest?</a:t>
            </a:r>
          </a:p>
        </p:txBody>
      </p:sp>
      <p:sp>
        <p:nvSpPr>
          <p:cNvPr id="50" name="Rectangle 42">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44">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42" name="Picture 41" descr="image001">
            <a:extLst>
              <a:ext uri="{FF2B5EF4-FFF2-40B4-BE49-F238E27FC236}">
                <a16:creationId xmlns:a16="http://schemas.microsoft.com/office/drawing/2014/main" id="{5BD26797-BE20-424B-8C96-0AC274CB7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close up of a logo&#10;&#10;Description automatically generated">
            <a:extLst>
              <a:ext uri="{FF2B5EF4-FFF2-40B4-BE49-F238E27FC236}">
                <a16:creationId xmlns:a16="http://schemas.microsoft.com/office/drawing/2014/main" id="{2A930EA8-03C5-4AD1-909F-C53F96AA2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8" name="Rectangle 7">
            <a:extLst>
              <a:ext uri="{FF2B5EF4-FFF2-40B4-BE49-F238E27FC236}">
                <a16:creationId xmlns:a16="http://schemas.microsoft.com/office/drawing/2014/main" id="{1B35C0A6-14AD-4418-A297-FEED9F5A52FD}"/>
              </a:ext>
            </a:extLst>
          </p:cNvPr>
          <p:cNvSpPr/>
          <p:nvPr/>
        </p:nvSpPr>
        <p:spPr>
          <a:xfrm>
            <a:off x="357809" y="625683"/>
            <a:ext cx="1325217" cy="377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886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551A7-05E1-4A08-8458-BDDD0CF1874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60976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94747-2F09-4167-ACCB-FE1C7D09077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63581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CE3DA0-05D1-4EAA-BCC2-838BAA69D06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963694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9B64B-2B02-4F75-ADBF-D97DEA3DD9F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56252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3545A-8094-4358-9065-4E9CDDC488E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3876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4546C-4A37-4762-A927-B75D20A8E30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34922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C5CEF-6369-4A5D-85BD-1888BC4467E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705696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1C36C-F829-4C46-BFC7-EE542D68BC4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2344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495930"/>
            <a:ext cx="10515600" cy="954095"/>
          </a:xfrm>
        </p:spPr>
        <p:txBody>
          <a:bodyPr>
            <a:normAutofit/>
          </a:bodyPr>
          <a:lstStyle/>
          <a:p>
            <a:pPr algn="ctr"/>
            <a:r>
              <a:rPr lang="en-US" sz="5400" b="1" dirty="0"/>
              <a:t>What makes someone employable?  </a:t>
            </a:r>
            <a:endParaRPr lang="en-US" sz="4400" b="1" dirty="0"/>
          </a:p>
        </p:txBody>
      </p:sp>
      <p:sp>
        <p:nvSpPr>
          <p:cNvPr id="8" name="Subtitle 7"/>
          <p:cNvSpPr>
            <a:spLocks noGrp="1"/>
          </p:cNvSpPr>
          <p:nvPr>
            <p:ph type="body" idx="1"/>
          </p:nvPr>
        </p:nvSpPr>
        <p:spPr>
          <a:xfrm>
            <a:off x="4766468" y="3639538"/>
            <a:ext cx="6192353" cy="760412"/>
          </a:xfrm>
        </p:spPr>
        <p:txBody>
          <a:bodyPr>
            <a:normAutofit fontScale="85000" lnSpcReduction="20000"/>
          </a:bodyPr>
          <a:lstStyle/>
          <a:p>
            <a:pPr algn="r"/>
            <a:r>
              <a:rPr lang="en-US" sz="3600" b="1" dirty="0">
                <a:solidFill>
                  <a:schemeClr val="accent1">
                    <a:lumMod val="75000"/>
                  </a:schemeClr>
                </a:solidFill>
              </a:rPr>
              <a:t>What are the skills that employers are most often looking for?</a:t>
            </a:r>
          </a:p>
          <a:p>
            <a:endParaRPr lang="en-US" dirty="0"/>
          </a:p>
        </p:txBody>
      </p:sp>
    </p:spTree>
    <p:extLst>
      <p:ext uri="{BB962C8B-B14F-4D97-AF65-F5344CB8AC3E}">
        <p14:creationId xmlns:p14="http://schemas.microsoft.com/office/powerpoint/2010/main" val="3124635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0716CD-9F08-4507-B10A-002FE95370A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468713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CDDD4-3896-4467-BDCB-84DBADF9323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85320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6DFAC-9395-4706-9DB5-9BB5D8AD9CC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7248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5BB9B-9CAA-4E83-925A-30C7796B396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98041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976D7-1A79-4F9D-92B1-446F7983D5A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656473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68730-308C-476B-95FD-64250BDDDD3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396902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3A14F-26BA-4F58-AA60-561EB038172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087495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FDD65C-E276-432A-97AC-245E3726D4F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24231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93F38-C32D-4BE5-8395-FA735F24AE8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18221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4D338-5FA3-48F2-A94C-C4964743047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50784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pic>
        <p:nvPicPr>
          <p:cNvPr id="1026" name="Picture 2">
            <a:extLst>
              <a:ext uri="{FF2B5EF4-FFF2-40B4-BE49-F238E27FC236}">
                <a16:creationId xmlns:a16="http://schemas.microsoft.com/office/drawing/2014/main" id="{497CBBFB-92FA-42CF-8EBD-556DFCB03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55"/>
          <a:stretch/>
        </p:blipFill>
        <p:spPr bwMode="auto">
          <a:xfrm>
            <a:off x="528187" y="853144"/>
            <a:ext cx="7306654" cy="5151712"/>
          </a:xfrm>
          <a:prstGeom prst="rect">
            <a:avLst/>
          </a:prstGeom>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615A7D3-2658-427B-9C5D-883F6F36A95C}"/>
              </a:ext>
            </a:extLst>
          </p:cNvPr>
          <p:cNvSpPr txBox="1"/>
          <p:nvPr/>
        </p:nvSpPr>
        <p:spPr>
          <a:xfrm>
            <a:off x="8176591" y="1094709"/>
            <a:ext cx="3677783" cy="4031873"/>
          </a:xfrm>
          <a:prstGeom prst="rect">
            <a:avLst/>
          </a:prstGeom>
          <a:noFill/>
        </p:spPr>
        <p:txBody>
          <a:bodyPr wrap="square" rtlCol="0">
            <a:spAutoFit/>
          </a:bodyPr>
          <a:lstStyle/>
          <a:p>
            <a:r>
              <a:rPr lang="en-US" sz="1600" dirty="0"/>
              <a:t>According to the Society for Human Resources Management, employers are looking for more than technical skills or experience; they are looking for </a:t>
            </a:r>
            <a:r>
              <a:rPr lang="en-US" sz="1600" b="1" dirty="0"/>
              <a:t>soft skills</a:t>
            </a:r>
            <a:r>
              <a:rPr lang="en-US" sz="1600" dirty="0"/>
              <a:t>.¹</a:t>
            </a:r>
          </a:p>
          <a:p>
            <a:endParaRPr lang="en-US" sz="1600" dirty="0"/>
          </a:p>
          <a:p>
            <a:r>
              <a:rPr lang="en-US" sz="1600" dirty="0"/>
              <a:t>Wikipedia defines soft skills as a “</a:t>
            </a:r>
            <a:r>
              <a:rPr lang="en-US" sz="1600" i="1" dirty="0"/>
              <a:t>combination of people skills, social skills, communication skills, character or personality traits, attitudes, career attributes, social intelligence and emotional intelligence quotients, among others, that enable people to navigate their environment, work well with others, perform well, and achieve their goals with complementing hard skills</a:t>
            </a:r>
            <a:r>
              <a:rPr lang="en-US" sz="1600" dirty="0"/>
              <a:t>.”²</a:t>
            </a:r>
          </a:p>
        </p:txBody>
      </p:sp>
    </p:spTree>
    <p:extLst>
      <p:ext uri="{BB962C8B-B14F-4D97-AF65-F5344CB8AC3E}">
        <p14:creationId xmlns:p14="http://schemas.microsoft.com/office/powerpoint/2010/main" val="2879019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B76E9-3715-4B61-AA8D-9D5B4CD4E6E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78902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5684F-5BB3-497C-97C2-009E8F8D6E1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469449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ABA26-7E6B-4B74-AFFA-E5E878BFD66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612918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7D66B-5840-467E-9104-3EE4E13AA5F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67555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AB3C0-FBC7-440E-80AB-94011C26448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67877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1EF7D-9584-47CF-B7FD-E618BD1F58A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18373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182C6-49DF-4898-94FD-53F8FC9D2B4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547442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81373-329C-4BC3-9C6C-B4039E22098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799932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272CE-7590-4F20-9339-8E0C65B9D25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12129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F7F79-9F1C-41D3-AD53-F5FC2CC6E67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7310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693120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CC32C-B83F-4232-8C93-975C3C0426B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513213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574F-B960-4028-A774-D2650080C3E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756970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34B7C-8B72-4713-AF4C-C3680CFF8E7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97733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FCD34-2AE5-43A4-8192-B0EBC02F439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694750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F87B89-BAD1-4ABA-9F46-45C77D0A42D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227674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FEA86E-FCC2-4634-9005-74A95915B3D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33320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293B0-C006-4E0F-B618-E3A8643E6B3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173641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110C-79AB-4566-8CEC-49472136DD3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041322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D5776-C918-492D-85BB-6F543D21DB1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297107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91465-A76E-4D76-9F54-BBC403CE896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07746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endParaRPr lang="en-US" b="1" dirty="0"/>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3318487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402599-74A2-4416-8EA6-68F0CB6C0DF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363450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5E860-B590-4D65-9C6B-240DCC888C4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742893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E05C4-E0A0-41CB-B125-88A598FEDCF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8709474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Teamwork</a:t>
            </a:r>
          </a:p>
        </p:txBody>
      </p:sp>
      <p:sp>
        <p:nvSpPr>
          <p:cNvPr id="8" name="Subtitle 7"/>
          <p:cNvSpPr>
            <a:spLocks noGrp="1"/>
          </p:cNvSpPr>
          <p:nvPr>
            <p:ph type="body" idx="1"/>
          </p:nvPr>
        </p:nvSpPr>
        <p:spPr>
          <a:xfrm>
            <a:off x="4766468" y="3639537"/>
            <a:ext cx="6192353" cy="1181369"/>
          </a:xfrm>
        </p:spPr>
        <p:txBody>
          <a:bodyPr>
            <a:normAutofit fontScale="70000" lnSpcReduction="20000"/>
          </a:bodyPr>
          <a:lstStyle/>
          <a:p>
            <a:pPr algn="r"/>
            <a:r>
              <a:rPr lang="en-US" sz="3100" b="1" dirty="0">
                <a:solidFill>
                  <a:schemeClr val="accent1">
                    <a:lumMod val="75000"/>
                  </a:schemeClr>
                </a:solidFill>
              </a:rPr>
              <a:t>Coming together is a beginning; keeping together is progress; working together is success. </a:t>
            </a:r>
          </a:p>
          <a:p>
            <a:pPr algn="r"/>
            <a:r>
              <a:rPr lang="en-US" sz="3100" b="1" dirty="0">
                <a:solidFill>
                  <a:schemeClr val="accent1">
                    <a:lumMod val="75000"/>
                  </a:schemeClr>
                </a:solidFill>
              </a:rPr>
              <a:t>Henry Ford</a:t>
            </a:r>
            <a:endParaRPr lang="en-US" sz="3100" dirty="0"/>
          </a:p>
        </p:txBody>
      </p:sp>
    </p:spTree>
    <p:extLst>
      <p:ext uri="{BB962C8B-B14F-4D97-AF65-F5344CB8AC3E}">
        <p14:creationId xmlns:p14="http://schemas.microsoft.com/office/powerpoint/2010/main" val="3117310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2222715"/>
          </a:xfrm>
        </p:spPr>
        <p:txBody>
          <a:bodyPr>
            <a:normAutofit/>
          </a:bodyPr>
          <a:lstStyle/>
          <a:p>
            <a:pPr marL="0" indent="0">
              <a:buNone/>
            </a:pPr>
            <a:r>
              <a:rPr lang="en-US" sz="2400" dirty="0"/>
              <a:t>The ability to work as part of a team is one of the most important skills in today’s job market. Employers are looking for workers who can contribute their own ideas, but also want people who can work with others to create and develop projects and plans.  </a:t>
            </a:r>
          </a:p>
          <a:p>
            <a:pPr marL="0" indent="0">
              <a:buNone/>
            </a:pPr>
            <a:r>
              <a:rPr lang="en-US" sz="2400" dirty="0"/>
              <a:t>Teamwork involves building relationships and working with other people using several important skills and habits:</a:t>
            </a:r>
          </a:p>
        </p:txBody>
      </p:sp>
      <p:sp>
        <p:nvSpPr>
          <p:cNvPr id="14" name="TextBox 13">
            <a:extLst>
              <a:ext uri="{FF2B5EF4-FFF2-40B4-BE49-F238E27FC236}">
                <a16:creationId xmlns:a16="http://schemas.microsoft.com/office/drawing/2014/main" id="{37351E55-208D-40A4-AB98-542A0E00BF99}"/>
              </a:ext>
            </a:extLst>
          </p:cNvPr>
          <p:cNvSpPr txBox="1"/>
          <p:nvPr/>
        </p:nvSpPr>
        <p:spPr>
          <a:xfrm>
            <a:off x="1088232" y="3308954"/>
            <a:ext cx="10265568"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Healthy respect for different opinions, customs, and individual preferences</a:t>
            </a:r>
          </a:p>
          <a:p>
            <a:pPr marL="342900" indent="-342900">
              <a:buFont typeface="Arial" panose="020B0604020202020204" pitchFamily="34" charset="0"/>
              <a:buChar char="•"/>
            </a:pPr>
            <a:r>
              <a:rPr lang="en-US" sz="2400" dirty="0"/>
              <a:t>Working cooperatively </a:t>
            </a:r>
          </a:p>
          <a:p>
            <a:pPr marL="342900" indent="-342900">
              <a:buFont typeface="Arial" panose="020B0604020202020204" pitchFamily="34" charset="0"/>
              <a:buChar char="•"/>
            </a:pPr>
            <a:r>
              <a:rPr lang="en-US" sz="2400" dirty="0"/>
              <a:t>Contributing to groups with ideas, suggestions, and effort</a:t>
            </a:r>
          </a:p>
          <a:p>
            <a:pPr marL="342900" indent="-342900">
              <a:buFont typeface="Arial" panose="020B0604020202020204" pitchFamily="34" charset="0"/>
              <a:buChar char="•"/>
            </a:pPr>
            <a:r>
              <a:rPr lang="en-US" sz="2400" dirty="0"/>
              <a:t>Communication (both giving and receiving)</a:t>
            </a:r>
          </a:p>
          <a:p>
            <a:pPr marL="342900" indent="-342900">
              <a:buFont typeface="Arial" panose="020B0604020202020204" pitchFamily="34" charset="0"/>
              <a:buChar char="•"/>
            </a:pPr>
            <a:r>
              <a:rPr lang="en-US" sz="2400" dirty="0"/>
              <a:t>Sense of responsibility</a:t>
            </a:r>
          </a:p>
          <a:p>
            <a:pPr marL="342900" indent="-342900">
              <a:buFont typeface="Arial" panose="020B0604020202020204" pitchFamily="34" charset="0"/>
              <a:buChar char="•"/>
            </a:pPr>
            <a:r>
              <a:rPr lang="en-US" sz="2400" dirty="0"/>
              <a:t>Ability to participate in group decision-making⁵</a:t>
            </a:r>
          </a:p>
        </p:txBody>
      </p:sp>
    </p:spTree>
    <p:extLst>
      <p:ext uri="{BB962C8B-B14F-4D97-AF65-F5344CB8AC3E}">
        <p14:creationId xmlns:p14="http://schemas.microsoft.com/office/powerpoint/2010/main" val="817677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4365564"/>
          </a:xfrm>
        </p:spPr>
        <p:txBody>
          <a:bodyPr>
            <a:normAutofit/>
          </a:bodyPr>
          <a:lstStyle/>
          <a:p>
            <a:pPr marL="0" indent="0">
              <a:buNone/>
            </a:pPr>
            <a:r>
              <a:rPr lang="en-US" sz="3600" b="1" dirty="0"/>
              <a:t>Elements of Teamwork – An Inventory of Skills</a:t>
            </a:r>
          </a:p>
          <a:p>
            <a:pPr marL="0" indent="0">
              <a:buNone/>
            </a:pPr>
            <a:endParaRPr lang="en-US" sz="2400" dirty="0"/>
          </a:p>
          <a:p>
            <a:pPr marL="0" indent="0">
              <a:buNone/>
            </a:pPr>
            <a:r>
              <a:rPr lang="en-US" sz="2400" dirty="0"/>
              <a:t>Part of being a good team member is learning how to understand your personal strengths (what you have to offer) AND where you might need to draw assistance from others. The next poll consists of 10 of the characteristics that make a productive team member. Rate your level of confidence in each skill (HONESTLY) – and then devise a plan for how you can improve some of the areas you think might need a “jump start.” </a:t>
            </a:r>
          </a:p>
          <a:p>
            <a:pPr marL="0" indent="0">
              <a:buNone/>
            </a:pPr>
            <a:endParaRPr lang="en-US" sz="2400" dirty="0"/>
          </a:p>
          <a:p>
            <a:pPr marL="0" indent="0">
              <a:buNone/>
            </a:pPr>
            <a:r>
              <a:rPr lang="en-US" sz="2400" dirty="0"/>
              <a:t>Least confident -------- Most confident</a:t>
            </a:r>
          </a:p>
        </p:txBody>
      </p:sp>
      <p:pic>
        <p:nvPicPr>
          <p:cNvPr id="2" name="Picture 1">
            <a:extLst>
              <a:ext uri="{FF2B5EF4-FFF2-40B4-BE49-F238E27FC236}">
                <a16:creationId xmlns:a16="http://schemas.microsoft.com/office/drawing/2014/main" id="{9C55213B-F54B-4DDE-BCC2-20B3276998ED}"/>
              </a:ext>
            </a:extLst>
          </p:cNvPr>
          <p:cNvPicPr>
            <a:picLocks noChangeAspect="1"/>
          </p:cNvPicPr>
          <p:nvPr/>
        </p:nvPicPr>
        <p:blipFill>
          <a:blip r:embed="rId4"/>
          <a:stretch>
            <a:fillRect/>
          </a:stretch>
        </p:blipFill>
        <p:spPr>
          <a:xfrm>
            <a:off x="594359" y="4968958"/>
            <a:ext cx="5163271" cy="1333686"/>
          </a:xfrm>
          <a:prstGeom prst="rect">
            <a:avLst/>
          </a:prstGeom>
        </p:spPr>
      </p:pic>
    </p:spTree>
    <p:extLst>
      <p:ext uri="{BB962C8B-B14F-4D97-AF65-F5344CB8AC3E}">
        <p14:creationId xmlns:p14="http://schemas.microsoft.com/office/powerpoint/2010/main" val="2111705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D5BD2-9EF4-4E3B-A49D-6B792C5F665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69084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8BAB1-387C-4EA5-8D5B-04954003F83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515009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5488B-1A13-44E8-BDE9-6BA0AAAC934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79423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D132BA-4B6E-4EBC-983D-8CADC1BE750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93737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0296974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2CAD3-8B0D-4F6E-A41E-7ABB8B9F2FB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64791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773B2-D2BE-4B65-B247-ADC4F25506C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6314543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7F42D-233C-44BA-A816-E85309C6C4E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156036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712F7-865B-430B-AA58-91C7C3DD773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0686790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AF6BC8-48B3-4BC5-9538-0100E48AF6A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4977346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0CB50-3D23-4613-96E2-F050C67840E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52146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747229" y="1980053"/>
            <a:ext cx="10697541" cy="1448947"/>
          </a:xfrm>
        </p:spPr>
        <p:txBody>
          <a:bodyPr>
            <a:noAutofit/>
          </a:bodyPr>
          <a:lstStyle/>
          <a:p>
            <a:r>
              <a:rPr lang="en-US" b="1" dirty="0"/>
              <a:t>Problem Solving &amp; Critical Thinking</a:t>
            </a:r>
          </a:p>
        </p:txBody>
      </p:sp>
      <p:sp>
        <p:nvSpPr>
          <p:cNvPr id="8" name="Subtitle 7"/>
          <p:cNvSpPr>
            <a:spLocks noGrp="1"/>
          </p:cNvSpPr>
          <p:nvPr>
            <p:ph type="body" idx="1"/>
          </p:nvPr>
        </p:nvSpPr>
        <p:spPr>
          <a:xfrm>
            <a:off x="4766468" y="3639538"/>
            <a:ext cx="6192353" cy="978182"/>
          </a:xfrm>
        </p:spPr>
        <p:txBody>
          <a:bodyPr>
            <a:normAutofit fontScale="70000" lnSpcReduction="20000"/>
          </a:bodyPr>
          <a:lstStyle/>
          <a:p>
            <a:pPr algn="r"/>
            <a:r>
              <a:rPr lang="en-US" sz="3100" b="1" dirty="0">
                <a:solidFill>
                  <a:schemeClr val="accent1">
                    <a:lumMod val="75000"/>
                  </a:schemeClr>
                </a:solidFill>
              </a:rPr>
              <a:t>If black boxes survive air crashes, why don’t they make the whole plane out of that stuff?</a:t>
            </a:r>
          </a:p>
          <a:p>
            <a:pPr algn="r"/>
            <a:r>
              <a:rPr lang="en-US" sz="3100" b="1" dirty="0">
                <a:solidFill>
                  <a:schemeClr val="accent1">
                    <a:lumMod val="75000"/>
                  </a:schemeClr>
                </a:solidFill>
              </a:rPr>
              <a:t>George Carlin</a:t>
            </a:r>
            <a:endParaRPr lang="en-US" sz="3100" dirty="0"/>
          </a:p>
        </p:txBody>
      </p:sp>
    </p:spTree>
    <p:extLst>
      <p:ext uri="{BB962C8B-B14F-4D97-AF65-F5344CB8AC3E}">
        <p14:creationId xmlns:p14="http://schemas.microsoft.com/office/powerpoint/2010/main" val="35864911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823016"/>
            <a:ext cx="10515600" cy="2753573"/>
          </a:xfrm>
        </p:spPr>
        <p:txBody>
          <a:bodyPr>
            <a:normAutofit/>
          </a:bodyPr>
          <a:lstStyle/>
          <a:p>
            <a:pPr marL="0" indent="0">
              <a:buNone/>
            </a:pPr>
            <a:r>
              <a:rPr lang="en-US" sz="2400" dirty="0"/>
              <a:t>Everyone experiences problems from time to time. Some of our problems are big and complicated, while others may be more easily solved. There is no shortage of challenges and issues that can arise on the job. Whether in an office or on a construction site, experiencing difficulties with the tasks at hand or with coworkers, the workplace presents ongoing challenges on a daily basis. Whether these problems are large or small, they need to be dealt with constructively and fairly. Having the necessary skills to identify solutions to problems is one of the skills that employers look for in employees.</a:t>
            </a:r>
          </a:p>
        </p:txBody>
      </p:sp>
      <p:sp>
        <p:nvSpPr>
          <p:cNvPr id="12" name="TextBox 11">
            <a:extLst>
              <a:ext uri="{FF2B5EF4-FFF2-40B4-BE49-F238E27FC236}">
                <a16:creationId xmlns:a16="http://schemas.microsoft.com/office/drawing/2014/main" id="{D673566C-2853-4C4E-BA02-F1289CD24803}"/>
              </a:ext>
            </a:extLst>
          </p:cNvPr>
          <p:cNvSpPr txBox="1"/>
          <p:nvPr/>
        </p:nvSpPr>
        <p:spPr>
          <a:xfrm>
            <a:off x="838200" y="3737884"/>
            <a:ext cx="7711440" cy="2954655"/>
          </a:xfrm>
          <a:prstGeom prst="rect">
            <a:avLst/>
          </a:prstGeom>
          <a:noFill/>
        </p:spPr>
        <p:txBody>
          <a:bodyPr wrap="square" rtlCol="0">
            <a:spAutoFit/>
          </a:bodyPr>
          <a:lstStyle/>
          <a:p>
            <a:r>
              <a:rPr lang="en-US" sz="2400" dirty="0"/>
              <a:t>Problem solving and critical thinking refers to the ability to use knowledge, facts, and data to effectively solve problems. This doesn’t mean you need to have an immediate answer, it means you have to be able to think on your feet, assess problems and find solutions. The ability to develop a well thought out solution within a reasonable time frame, however, is a skill that employers value greatly.⁵</a:t>
            </a:r>
          </a:p>
          <a:p>
            <a:endParaRPr lang="en-US" dirty="0"/>
          </a:p>
        </p:txBody>
      </p:sp>
    </p:spTree>
    <p:extLst>
      <p:ext uri="{BB962C8B-B14F-4D97-AF65-F5344CB8AC3E}">
        <p14:creationId xmlns:p14="http://schemas.microsoft.com/office/powerpoint/2010/main" val="4849416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4365564"/>
          </a:xfrm>
        </p:spPr>
        <p:txBody>
          <a:bodyPr>
            <a:normAutofit/>
          </a:bodyPr>
          <a:lstStyle/>
          <a:p>
            <a:pPr marL="0" indent="0">
              <a:buNone/>
            </a:pPr>
            <a:r>
              <a:rPr lang="en-US" sz="3600" b="1" dirty="0"/>
              <a:t>Perception Vs. Reality</a:t>
            </a:r>
            <a:endParaRPr lang="en-US" sz="2400" dirty="0"/>
          </a:p>
          <a:p>
            <a:pPr marL="0" indent="0">
              <a:buNone/>
            </a:pPr>
            <a:endParaRPr lang="en-US" sz="2400" dirty="0"/>
          </a:p>
          <a:p>
            <a:pPr marL="0" indent="0">
              <a:buNone/>
            </a:pPr>
            <a:r>
              <a:rPr lang="en-US" sz="2400" dirty="0"/>
              <a:t>What would you do?</a:t>
            </a:r>
          </a:p>
          <a:p>
            <a:pPr marL="0" indent="0">
              <a:buNone/>
            </a:pPr>
            <a:endParaRPr lang="en-US" sz="2400" dirty="0"/>
          </a:p>
          <a:p>
            <a:pPr marL="0" indent="0">
              <a:buNone/>
            </a:pPr>
            <a:r>
              <a:rPr lang="en-US" sz="2400" dirty="0"/>
              <a:t>The shop owner is talking to another employee as you walk into work. You have reason to believe they are talking about you. This makes you feel uncomfortable and upset.</a:t>
            </a:r>
          </a:p>
          <a:p>
            <a:pPr marL="0" indent="0">
              <a:buNone/>
            </a:pPr>
            <a:endParaRPr lang="en-US" sz="2400" dirty="0"/>
          </a:p>
          <a:p>
            <a:pPr marL="0" indent="0">
              <a:buNone/>
            </a:pPr>
            <a:r>
              <a:rPr lang="en-US" sz="2400" dirty="0"/>
              <a:t>Raise your Zoom “hand” and I will call on a few participants.  </a:t>
            </a:r>
          </a:p>
        </p:txBody>
      </p:sp>
    </p:spTree>
    <p:extLst>
      <p:ext uri="{BB962C8B-B14F-4D97-AF65-F5344CB8AC3E}">
        <p14:creationId xmlns:p14="http://schemas.microsoft.com/office/powerpoint/2010/main" val="11311162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Professionalism</a:t>
            </a:r>
          </a:p>
        </p:txBody>
      </p:sp>
      <p:sp>
        <p:nvSpPr>
          <p:cNvPr id="8" name="Subtitle 7"/>
          <p:cNvSpPr>
            <a:spLocks noGrp="1"/>
          </p:cNvSpPr>
          <p:nvPr>
            <p:ph type="body" idx="1"/>
          </p:nvPr>
        </p:nvSpPr>
        <p:spPr>
          <a:xfrm>
            <a:off x="4648200" y="3697239"/>
            <a:ext cx="6310621" cy="1072881"/>
          </a:xfrm>
        </p:spPr>
        <p:txBody>
          <a:bodyPr>
            <a:normAutofit fontScale="70000" lnSpcReduction="20000"/>
          </a:bodyPr>
          <a:lstStyle/>
          <a:p>
            <a:pPr algn="r"/>
            <a:r>
              <a:rPr lang="en-US" sz="3100" b="1" dirty="0">
                <a:solidFill>
                  <a:schemeClr val="accent1">
                    <a:lumMod val="75000"/>
                  </a:schemeClr>
                </a:solidFill>
              </a:rPr>
              <a:t>Professionalism: </a:t>
            </a:r>
          </a:p>
          <a:p>
            <a:pPr algn="r"/>
            <a:r>
              <a:rPr lang="en-US" sz="3100" b="1" dirty="0">
                <a:solidFill>
                  <a:schemeClr val="accent1">
                    <a:lumMod val="75000"/>
                  </a:schemeClr>
                </a:solidFill>
              </a:rPr>
              <a:t>It’s not the job you do; It’s how you do the job </a:t>
            </a:r>
          </a:p>
          <a:p>
            <a:pPr algn="r"/>
            <a:r>
              <a:rPr lang="en-US" sz="3100" b="1" dirty="0">
                <a:solidFill>
                  <a:schemeClr val="accent1">
                    <a:lumMod val="75000"/>
                  </a:schemeClr>
                </a:solidFill>
              </a:rPr>
              <a:t>Author Unknown</a:t>
            </a:r>
          </a:p>
          <a:p>
            <a:pPr algn="r"/>
            <a:endParaRPr lang="en-US" sz="3100" dirty="0"/>
          </a:p>
        </p:txBody>
      </p:sp>
    </p:spTree>
    <p:extLst>
      <p:ext uri="{BB962C8B-B14F-4D97-AF65-F5344CB8AC3E}">
        <p14:creationId xmlns:p14="http://schemas.microsoft.com/office/powerpoint/2010/main" val="247908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3158680a-7791-4749-9ac0-483838ade042"/>
</p:tagLst>
</file>

<file path=ppt/tags/tag10.xml><?xml version="1.0" encoding="utf-8"?>
<p:tagLst xmlns:a="http://schemas.openxmlformats.org/drawingml/2006/main" xmlns:r="http://schemas.openxmlformats.org/officeDocument/2006/relationships" xmlns:p="http://schemas.openxmlformats.org/presentationml/2006/main">
  <p:tag name="__PE_POLL_EMBED_ID" val="4d2e30de-5356-410e-8674-a8af70cf3d86"/>
</p:tagLst>
</file>

<file path=ppt/tags/tag11.xml><?xml version="1.0" encoding="utf-8"?>
<p:tagLst xmlns:a="http://schemas.openxmlformats.org/drawingml/2006/main" xmlns:r="http://schemas.openxmlformats.org/officeDocument/2006/relationships" xmlns:p="http://schemas.openxmlformats.org/presentationml/2006/main">
  <p:tag name="__PE_POLL_EMBED_ID" val="18667958-73b0-474a-a410-9588883850bc"/>
</p:tagLst>
</file>

<file path=ppt/tags/tag12.xml><?xml version="1.0" encoding="utf-8"?>
<p:tagLst xmlns:a="http://schemas.openxmlformats.org/drawingml/2006/main" xmlns:r="http://schemas.openxmlformats.org/officeDocument/2006/relationships" xmlns:p="http://schemas.openxmlformats.org/presentationml/2006/main">
  <p:tag name="__PE_POLL_EMBED_ID" val="cfef5d1d-0f9f-4ca9-87f8-9ff6b8706737"/>
</p:tagLst>
</file>

<file path=ppt/tags/tag13.xml><?xml version="1.0" encoding="utf-8"?>
<p:tagLst xmlns:a="http://schemas.openxmlformats.org/drawingml/2006/main" xmlns:r="http://schemas.openxmlformats.org/officeDocument/2006/relationships" xmlns:p="http://schemas.openxmlformats.org/presentationml/2006/main">
  <p:tag name="__PE_POLL_EMBED_ID" val="2480f2d8-0c35-4986-8ea6-8a660540e8bb"/>
</p:tagLst>
</file>

<file path=ppt/tags/tag14.xml><?xml version="1.0" encoding="utf-8"?>
<p:tagLst xmlns:a="http://schemas.openxmlformats.org/drawingml/2006/main" xmlns:r="http://schemas.openxmlformats.org/officeDocument/2006/relationships" xmlns:p="http://schemas.openxmlformats.org/presentationml/2006/main">
  <p:tag name="__PE_POLL_EMBED_ID" val="55932ab3-b84f-49e6-8394-551b5aa6de3d"/>
</p:tagLst>
</file>

<file path=ppt/tags/tag15.xml><?xml version="1.0" encoding="utf-8"?>
<p:tagLst xmlns:a="http://schemas.openxmlformats.org/drawingml/2006/main" xmlns:r="http://schemas.openxmlformats.org/officeDocument/2006/relationships" xmlns:p="http://schemas.openxmlformats.org/presentationml/2006/main">
  <p:tag name="__PE_POLL_EMBED_ID" val="8dbdd9f6-d5d3-47b0-83bb-4db4becdb511"/>
</p:tagLst>
</file>

<file path=ppt/tags/tag16.xml><?xml version="1.0" encoding="utf-8"?>
<p:tagLst xmlns:a="http://schemas.openxmlformats.org/drawingml/2006/main" xmlns:r="http://schemas.openxmlformats.org/officeDocument/2006/relationships" xmlns:p="http://schemas.openxmlformats.org/presentationml/2006/main">
  <p:tag name="__PE_POLL_EMBED_ID" val="22e25b5b-5fd4-451e-82bb-cd555f4dd476"/>
</p:tagLst>
</file>

<file path=ppt/tags/tag17.xml><?xml version="1.0" encoding="utf-8"?>
<p:tagLst xmlns:a="http://schemas.openxmlformats.org/drawingml/2006/main" xmlns:r="http://schemas.openxmlformats.org/officeDocument/2006/relationships" xmlns:p="http://schemas.openxmlformats.org/presentationml/2006/main">
  <p:tag name="__PE_POLL_EMBED_ID" val="e2f35dee-db8a-4dc5-8e37-d9112798d467"/>
</p:tagLst>
</file>

<file path=ppt/tags/tag18.xml><?xml version="1.0" encoding="utf-8"?>
<p:tagLst xmlns:a="http://schemas.openxmlformats.org/drawingml/2006/main" xmlns:r="http://schemas.openxmlformats.org/officeDocument/2006/relationships" xmlns:p="http://schemas.openxmlformats.org/presentationml/2006/main">
  <p:tag name="__PE_POLL_EMBED_ID" val="76bbc625-2ec9-4348-8d98-20fdc0675755"/>
</p:tagLst>
</file>

<file path=ppt/tags/tag19.xml><?xml version="1.0" encoding="utf-8"?>
<p:tagLst xmlns:a="http://schemas.openxmlformats.org/drawingml/2006/main" xmlns:r="http://schemas.openxmlformats.org/officeDocument/2006/relationships" xmlns:p="http://schemas.openxmlformats.org/presentationml/2006/main">
  <p:tag name="__PE_POLL_EMBED_ID" val="a10d4c6f-a15c-4af6-998f-4d960fea7888"/>
</p:tagLst>
</file>

<file path=ppt/tags/tag2.xml><?xml version="1.0" encoding="utf-8"?>
<p:tagLst xmlns:a="http://schemas.openxmlformats.org/drawingml/2006/main" xmlns:r="http://schemas.openxmlformats.org/officeDocument/2006/relationships" xmlns:p="http://schemas.openxmlformats.org/presentationml/2006/main">
  <p:tag name="__PE_POLL_EMBED_ID" val="52e3d38c-5429-498c-8656-c9ad3ed9ec45"/>
</p:tagLst>
</file>

<file path=ppt/tags/tag20.xml><?xml version="1.0" encoding="utf-8"?>
<p:tagLst xmlns:a="http://schemas.openxmlformats.org/drawingml/2006/main" xmlns:r="http://schemas.openxmlformats.org/officeDocument/2006/relationships" xmlns:p="http://schemas.openxmlformats.org/presentationml/2006/main">
  <p:tag name="__PE_POLL_EMBED_ID" val="11cd5c5a-0514-4332-9b44-2e8e1f0708b2"/>
</p:tagLst>
</file>

<file path=ppt/tags/tag21.xml><?xml version="1.0" encoding="utf-8"?>
<p:tagLst xmlns:a="http://schemas.openxmlformats.org/drawingml/2006/main" xmlns:r="http://schemas.openxmlformats.org/officeDocument/2006/relationships" xmlns:p="http://schemas.openxmlformats.org/presentationml/2006/main">
  <p:tag name="__PE_POLL_EMBED_ID" val="afa426a3-8628-4539-9259-12c7d9f1260d"/>
</p:tagLst>
</file>

<file path=ppt/tags/tag22.xml><?xml version="1.0" encoding="utf-8"?>
<p:tagLst xmlns:a="http://schemas.openxmlformats.org/drawingml/2006/main" xmlns:r="http://schemas.openxmlformats.org/officeDocument/2006/relationships" xmlns:p="http://schemas.openxmlformats.org/presentationml/2006/main">
  <p:tag name="__PE_POLL_EMBED_ID" val="5771e3fe-db87-463c-9289-9ce970afc7f5"/>
</p:tagLst>
</file>

<file path=ppt/tags/tag23.xml><?xml version="1.0" encoding="utf-8"?>
<p:tagLst xmlns:a="http://schemas.openxmlformats.org/drawingml/2006/main" xmlns:r="http://schemas.openxmlformats.org/officeDocument/2006/relationships" xmlns:p="http://schemas.openxmlformats.org/presentationml/2006/main">
  <p:tag name="__PE_POLL_EMBED_ID" val="a4aa9511-70e8-4c9a-bd8d-6281848c004b"/>
</p:tagLst>
</file>

<file path=ppt/tags/tag24.xml><?xml version="1.0" encoding="utf-8"?>
<p:tagLst xmlns:a="http://schemas.openxmlformats.org/drawingml/2006/main" xmlns:r="http://schemas.openxmlformats.org/officeDocument/2006/relationships" xmlns:p="http://schemas.openxmlformats.org/presentationml/2006/main">
  <p:tag name="__PE_POLL_EMBED_ID" val="f5087b46-2d79-4d2d-98b3-51b4502c9f1e"/>
</p:tagLst>
</file>

<file path=ppt/tags/tag25.xml><?xml version="1.0" encoding="utf-8"?>
<p:tagLst xmlns:a="http://schemas.openxmlformats.org/drawingml/2006/main" xmlns:r="http://schemas.openxmlformats.org/officeDocument/2006/relationships" xmlns:p="http://schemas.openxmlformats.org/presentationml/2006/main">
  <p:tag name="__PE_POLL_EMBED_ID" val="cfe1bab6-ee53-40d0-bead-4f8b709f85dd"/>
</p:tagLst>
</file>

<file path=ppt/tags/tag26.xml><?xml version="1.0" encoding="utf-8"?>
<p:tagLst xmlns:a="http://schemas.openxmlformats.org/drawingml/2006/main" xmlns:r="http://schemas.openxmlformats.org/officeDocument/2006/relationships" xmlns:p="http://schemas.openxmlformats.org/presentationml/2006/main">
  <p:tag name="__PE_POLL_EMBED_ID" val="57fc3e4a-6535-4c93-b2f9-e5f4e2a02535"/>
</p:tagLst>
</file>

<file path=ppt/tags/tag27.xml><?xml version="1.0" encoding="utf-8"?>
<p:tagLst xmlns:a="http://schemas.openxmlformats.org/drawingml/2006/main" xmlns:r="http://schemas.openxmlformats.org/officeDocument/2006/relationships" xmlns:p="http://schemas.openxmlformats.org/presentationml/2006/main">
  <p:tag name="__PE_POLL_EMBED_ID" val="2be0e51b-b171-4a82-a1b2-29ac4321392c"/>
</p:tagLst>
</file>

<file path=ppt/tags/tag28.xml><?xml version="1.0" encoding="utf-8"?>
<p:tagLst xmlns:a="http://schemas.openxmlformats.org/drawingml/2006/main" xmlns:r="http://schemas.openxmlformats.org/officeDocument/2006/relationships" xmlns:p="http://schemas.openxmlformats.org/presentationml/2006/main">
  <p:tag name="__PE_POLL_EMBED_ID" val="cf6e3c9f-af96-40f5-aa67-0eab74e55d41"/>
</p:tagLst>
</file>

<file path=ppt/tags/tag29.xml><?xml version="1.0" encoding="utf-8"?>
<p:tagLst xmlns:a="http://schemas.openxmlformats.org/drawingml/2006/main" xmlns:r="http://schemas.openxmlformats.org/officeDocument/2006/relationships" xmlns:p="http://schemas.openxmlformats.org/presentationml/2006/main">
  <p:tag name="__PE_POLL_EMBED_ID" val="ab89fc5d-dd29-4ee8-8828-b8b287733575"/>
</p:tagLst>
</file>

<file path=ppt/tags/tag3.xml><?xml version="1.0" encoding="utf-8"?>
<p:tagLst xmlns:a="http://schemas.openxmlformats.org/drawingml/2006/main" xmlns:r="http://schemas.openxmlformats.org/officeDocument/2006/relationships" xmlns:p="http://schemas.openxmlformats.org/presentationml/2006/main">
  <p:tag name="__PE_POLL_EMBED_ID" val="3f1da828-e971-48dd-bdbd-a3ad3d1ed456"/>
</p:tagLst>
</file>

<file path=ppt/tags/tag30.xml><?xml version="1.0" encoding="utf-8"?>
<p:tagLst xmlns:a="http://schemas.openxmlformats.org/drawingml/2006/main" xmlns:r="http://schemas.openxmlformats.org/officeDocument/2006/relationships" xmlns:p="http://schemas.openxmlformats.org/presentationml/2006/main">
  <p:tag name="__PE_POLL_EMBED_ID" val="8a177ed1-4649-4835-b3d4-cd0b4b344f64"/>
</p:tagLst>
</file>

<file path=ppt/tags/tag31.xml><?xml version="1.0" encoding="utf-8"?>
<p:tagLst xmlns:a="http://schemas.openxmlformats.org/drawingml/2006/main" xmlns:r="http://schemas.openxmlformats.org/officeDocument/2006/relationships" xmlns:p="http://schemas.openxmlformats.org/presentationml/2006/main">
  <p:tag name="__PE_POLL_EMBED_ID" val="034296f6-a8db-44ba-8cb2-b2337ed36f41"/>
</p:tagLst>
</file>

<file path=ppt/tags/tag32.xml><?xml version="1.0" encoding="utf-8"?>
<p:tagLst xmlns:a="http://schemas.openxmlformats.org/drawingml/2006/main" xmlns:r="http://schemas.openxmlformats.org/officeDocument/2006/relationships" xmlns:p="http://schemas.openxmlformats.org/presentationml/2006/main">
  <p:tag name="__PE_POLL_EMBED_ID" val="690bced0-66fd-4368-b7b6-137549bf5d32"/>
</p:tagLst>
</file>

<file path=ppt/tags/tag33.xml><?xml version="1.0" encoding="utf-8"?>
<p:tagLst xmlns:a="http://schemas.openxmlformats.org/drawingml/2006/main" xmlns:r="http://schemas.openxmlformats.org/officeDocument/2006/relationships" xmlns:p="http://schemas.openxmlformats.org/presentationml/2006/main">
  <p:tag name="__PE_POLL_EMBED_ID" val="ab1ce0f5-758f-4e05-be01-26a34d043262"/>
</p:tagLst>
</file>

<file path=ppt/tags/tag34.xml><?xml version="1.0" encoding="utf-8"?>
<p:tagLst xmlns:a="http://schemas.openxmlformats.org/drawingml/2006/main" xmlns:r="http://schemas.openxmlformats.org/officeDocument/2006/relationships" xmlns:p="http://schemas.openxmlformats.org/presentationml/2006/main">
  <p:tag name="__PE_POLL_EMBED_ID" val="463342a1-3ea0-4554-8d01-02022814957b"/>
</p:tagLst>
</file>

<file path=ppt/tags/tag35.xml><?xml version="1.0" encoding="utf-8"?>
<p:tagLst xmlns:a="http://schemas.openxmlformats.org/drawingml/2006/main" xmlns:r="http://schemas.openxmlformats.org/officeDocument/2006/relationships" xmlns:p="http://schemas.openxmlformats.org/presentationml/2006/main">
  <p:tag name="__PE_POLL_EMBED_ID" val="6e1aa647-a75a-4a09-aa97-aa33cd0eaeae"/>
</p:tagLst>
</file>

<file path=ppt/tags/tag36.xml><?xml version="1.0" encoding="utf-8"?>
<p:tagLst xmlns:a="http://schemas.openxmlformats.org/drawingml/2006/main" xmlns:r="http://schemas.openxmlformats.org/officeDocument/2006/relationships" xmlns:p="http://schemas.openxmlformats.org/presentationml/2006/main">
  <p:tag name="__PE_POLL_EMBED_ID" val="b0716acf-3bf6-4bc7-a915-285399368631"/>
</p:tagLst>
</file>

<file path=ppt/tags/tag37.xml><?xml version="1.0" encoding="utf-8"?>
<p:tagLst xmlns:a="http://schemas.openxmlformats.org/drawingml/2006/main" xmlns:r="http://schemas.openxmlformats.org/officeDocument/2006/relationships" xmlns:p="http://schemas.openxmlformats.org/presentationml/2006/main">
  <p:tag name="__PE_POLL_EMBED_ID" val="012efc7f-3424-4e98-b6c9-8473e2c1296d"/>
</p:tagLst>
</file>

<file path=ppt/tags/tag38.xml><?xml version="1.0" encoding="utf-8"?>
<p:tagLst xmlns:a="http://schemas.openxmlformats.org/drawingml/2006/main" xmlns:r="http://schemas.openxmlformats.org/officeDocument/2006/relationships" xmlns:p="http://schemas.openxmlformats.org/presentationml/2006/main">
  <p:tag name="__PE_POLL_EMBED_ID" val="1ae60138-64d2-4f34-be9f-f3c1adc32a7b"/>
</p:tagLst>
</file>

<file path=ppt/tags/tag39.xml><?xml version="1.0" encoding="utf-8"?>
<p:tagLst xmlns:a="http://schemas.openxmlformats.org/drawingml/2006/main" xmlns:r="http://schemas.openxmlformats.org/officeDocument/2006/relationships" xmlns:p="http://schemas.openxmlformats.org/presentationml/2006/main">
  <p:tag name="__PE_POLL_EMBED_ID" val="bf291f51-8271-4640-8374-ae7de8725e4d"/>
</p:tagLst>
</file>

<file path=ppt/tags/tag4.xml><?xml version="1.0" encoding="utf-8"?>
<p:tagLst xmlns:a="http://schemas.openxmlformats.org/drawingml/2006/main" xmlns:r="http://schemas.openxmlformats.org/officeDocument/2006/relationships" xmlns:p="http://schemas.openxmlformats.org/presentationml/2006/main">
  <p:tag name="__PE_POLL_EMBED_ID" val="699fb88a-7d99-4ce9-9e3f-4a379b5ec14b"/>
</p:tagLst>
</file>

<file path=ppt/tags/tag40.xml><?xml version="1.0" encoding="utf-8"?>
<p:tagLst xmlns:a="http://schemas.openxmlformats.org/drawingml/2006/main" xmlns:r="http://schemas.openxmlformats.org/officeDocument/2006/relationships" xmlns:p="http://schemas.openxmlformats.org/presentationml/2006/main">
  <p:tag name="__PE_POLL_EMBED_ID" val="8dbe3d86-5334-465e-a140-9c17ef2ea509"/>
</p:tagLst>
</file>

<file path=ppt/tags/tag41.xml><?xml version="1.0" encoding="utf-8"?>
<p:tagLst xmlns:a="http://schemas.openxmlformats.org/drawingml/2006/main" xmlns:r="http://schemas.openxmlformats.org/officeDocument/2006/relationships" xmlns:p="http://schemas.openxmlformats.org/presentationml/2006/main">
  <p:tag name="__PE_POLL_EMBED_ID" val="d655c45c-f79e-4743-809f-1864e9223529"/>
</p:tagLst>
</file>

<file path=ppt/tags/tag42.xml><?xml version="1.0" encoding="utf-8"?>
<p:tagLst xmlns:a="http://schemas.openxmlformats.org/drawingml/2006/main" xmlns:r="http://schemas.openxmlformats.org/officeDocument/2006/relationships" xmlns:p="http://schemas.openxmlformats.org/presentationml/2006/main">
  <p:tag name="__PE_POLL_EMBED_ID" val="69c47a23-a610-4e4f-a470-73f89bceeb9d"/>
</p:tagLst>
</file>

<file path=ppt/tags/tag43.xml><?xml version="1.0" encoding="utf-8"?>
<p:tagLst xmlns:a="http://schemas.openxmlformats.org/drawingml/2006/main" xmlns:r="http://schemas.openxmlformats.org/officeDocument/2006/relationships" xmlns:p="http://schemas.openxmlformats.org/presentationml/2006/main">
  <p:tag name="__PE_POLL_EMBED_ID" val="e612ab81-8b06-4dd8-a1b4-47ba98eca622"/>
</p:tagLst>
</file>

<file path=ppt/tags/tag44.xml><?xml version="1.0" encoding="utf-8"?>
<p:tagLst xmlns:a="http://schemas.openxmlformats.org/drawingml/2006/main" xmlns:r="http://schemas.openxmlformats.org/officeDocument/2006/relationships" xmlns:p="http://schemas.openxmlformats.org/presentationml/2006/main">
  <p:tag name="__PE_POLL_EMBED_ID" val="0d7d4e8f-3811-492f-bc69-647b4772e86f"/>
</p:tagLst>
</file>

<file path=ppt/tags/tag45.xml><?xml version="1.0" encoding="utf-8"?>
<p:tagLst xmlns:a="http://schemas.openxmlformats.org/drawingml/2006/main" xmlns:r="http://schemas.openxmlformats.org/officeDocument/2006/relationships" xmlns:p="http://schemas.openxmlformats.org/presentationml/2006/main">
  <p:tag name="__PE_POLL_EMBED_ID" val="c3a4bb89-eaf2-481f-af82-d49248a9ff6d"/>
</p:tagLst>
</file>

<file path=ppt/tags/tag46.xml><?xml version="1.0" encoding="utf-8"?>
<p:tagLst xmlns:a="http://schemas.openxmlformats.org/drawingml/2006/main" xmlns:r="http://schemas.openxmlformats.org/officeDocument/2006/relationships" xmlns:p="http://schemas.openxmlformats.org/presentationml/2006/main">
  <p:tag name="__PE_POLL_EMBED_ID" val="a7512615-5770-4341-bf59-240b94e28272"/>
</p:tagLst>
</file>

<file path=ppt/tags/tag47.xml><?xml version="1.0" encoding="utf-8"?>
<p:tagLst xmlns:a="http://schemas.openxmlformats.org/drawingml/2006/main" xmlns:r="http://schemas.openxmlformats.org/officeDocument/2006/relationships" xmlns:p="http://schemas.openxmlformats.org/presentationml/2006/main">
  <p:tag name="__PE_POLL_EMBED_ID" val="80b617d8-a48b-4ba6-a5d0-3999c07f35f4"/>
</p:tagLst>
</file>

<file path=ppt/tags/tag48.xml><?xml version="1.0" encoding="utf-8"?>
<p:tagLst xmlns:a="http://schemas.openxmlformats.org/drawingml/2006/main" xmlns:r="http://schemas.openxmlformats.org/officeDocument/2006/relationships" xmlns:p="http://schemas.openxmlformats.org/presentationml/2006/main">
  <p:tag name="__PE_POLL_EMBED_ID" val="64c095b6-011e-416e-aa6e-4fc8cbcca4ad"/>
</p:tagLst>
</file>

<file path=ppt/tags/tag49.xml><?xml version="1.0" encoding="utf-8"?>
<p:tagLst xmlns:a="http://schemas.openxmlformats.org/drawingml/2006/main" xmlns:r="http://schemas.openxmlformats.org/officeDocument/2006/relationships" xmlns:p="http://schemas.openxmlformats.org/presentationml/2006/main">
  <p:tag name="__PE_POLL_EMBED_ID" val="2886825e-8630-49dd-90d5-3f354ae0f507"/>
</p:tagLst>
</file>

<file path=ppt/tags/tag5.xml><?xml version="1.0" encoding="utf-8"?>
<p:tagLst xmlns:a="http://schemas.openxmlformats.org/drawingml/2006/main" xmlns:r="http://schemas.openxmlformats.org/officeDocument/2006/relationships" xmlns:p="http://schemas.openxmlformats.org/presentationml/2006/main">
  <p:tag name="__PE_POLL_EMBED_ID" val="78ae4cac-80d3-4efe-9697-a3f5ce6c75b8"/>
</p:tagLst>
</file>

<file path=ppt/tags/tag50.xml><?xml version="1.0" encoding="utf-8"?>
<p:tagLst xmlns:a="http://schemas.openxmlformats.org/drawingml/2006/main" xmlns:r="http://schemas.openxmlformats.org/officeDocument/2006/relationships" xmlns:p="http://schemas.openxmlformats.org/presentationml/2006/main">
  <p:tag name="__PE_POLL_EMBED_ID" val="eca9c2b9-9187-4542-b243-fe0578f54421"/>
</p:tagLst>
</file>

<file path=ppt/tags/tag51.xml><?xml version="1.0" encoding="utf-8"?>
<p:tagLst xmlns:a="http://schemas.openxmlformats.org/drawingml/2006/main" xmlns:r="http://schemas.openxmlformats.org/officeDocument/2006/relationships" xmlns:p="http://schemas.openxmlformats.org/presentationml/2006/main">
  <p:tag name="__PE_POLL_EMBED_ID" val="e383683f-80a4-4f70-bedd-d74a44dd5d91"/>
</p:tagLst>
</file>

<file path=ppt/tags/tag52.xml><?xml version="1.0" encoding="utf-8"?>
<p:tagLst xmlns:a="http://schemas.openxmlformats.org/drawingml/2006/main" xmlns:r="http://schemas.openxmlformats.org/officeDocument/2006/relationships" xmlns:p="http://schemas.openxmlformats.org/presentationml/2006/main">
  <p:tag name="__PE_POLL_EMBED_ID" val="35d35b46-01bd-4b12-9d74-7e9a7e805018"/>
</p:tagLst>
</file>

<file path=ppt/tags/tag53.xml><?xml version="1.0" encoding="utf-8"?>
<p:tagLst xmlns:a="http://schemas.openxmlformats.org/drawingml/2006/main" xmlns:r="http://schemas.openxmlformats.org/officeDocument/2006/relationships" xmlns:p="http://schemas.openxmlformats.org/presentationml/2006/main">
  <p:tag name="__PE_POLL_EMBED_ID" val="ef8311b9-94b3-4c3f-a535-e5611714ef2f"/>
</p:tagLst>
</file>

<file path=ppt/tags/tag6.xml><?xml version="1.0" encoding="utf-8"?>
<p:tagLst xmlns:a="http://schemas.openxmlformats.org/drawingml/2006/main" xmlns:r="http://schemas.openxmlformats.org/officeDocument/2006/relationships" xmlns:p="http://schemas.openxmlformats.org/presentationml/2006/main">
  <p:tag name="__PE_POLL_EMBED_ID" val="6b14fe01-a9a2-4b9c-85a9-92a09f6ea0b0"/>
</p:tagLst>
</file>

<file path=ppt/tags/tag7.xml><?xml version="1.0" encoding="utf-8"?>
<p:tagLst xmlns:a="http://schemas.openxmlformats.org/drawingml/2006/main" xmlns:r="http://schemas.openxmlformats.org/officeDocument/2006/relationships" xmlns:p="http://schemas.openxmlformats.org/presentationml/2006/main">
  <p:tag name="__PE_POLL_EMBED_ID" val="33407ea7-56b6-41c5-9ef4-c8f54be3d5a8"/>
</p:tagLst>
</file>

<file path=ppt/tags/tag8.xml><?xml version="1.0" encoding="utf-8"?>
<p:tagLst xmlns:a="http://schemas.openxmlformats.org/drawingml/2006/main" xmlns:r="http://schemas.openxmlformats.org/officeDocument/2006/relationships" xmlns:p="http://schemas.openxmlformats.org/presentationml/2006/main">
  <p:tag name="__PE_POLL_EMBED_ID" val="535dfb79-6bcb-45d0-873b-093ee309eb8d"/>
</p:tagLst>
</file>

<file path=ppt/tags/tag9.xml><?xml version="1.0" encoding="utf-8"?>
<p:tagLst xmlns:a="http://schemas.openxmlformats.org/drawingml/2006/main" xmlns:r="http://schemas.openxmlformats.org/officeDocument/2006/relationships" xmlns:p="http://schemas.openxmlformats.org/presentationml/2006/main">
  <p:tag name="__PE_POLL_EMBED_ID" val="5a058019-b6f4-4493-883e-6a12636103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SHRM Colors">
      <a:dk1>
        <a:srgbClr val="484848"/>
      </a:dk1>
      <a:lt1>
        <a:srgbClr val="FFFFFF"/>
      </a:lt1>
      <a:dk2>
        <a:srgbClr val="1A3B67"/>
      </a:dk2>
      <a:lt2>
        <a:srgbClr val="EFECEC"/>
      </a:lt2>
      <a:accent1>
        <a:srgbClr val="1975D2"/>
      </a:accent1>
      <a:accent2>
        <a:srgbClr val="4B9F45"/>
      </a:accent2>
      <a:accent3>
        <a:srgbClr val="457F9C"/>
      </a:accent3>
      <a:accent4>
        <a:srgbClr val="624C77"/>
      </a:accent4>
      <a:accent5>
        <a:srgbClr val="BA5E1C"/>
      </a:accent5>
      <a:accent6>
        <a:srgbClr val="CFCFCF"/>
      </a:accent6>
      <a:hlink>
        <a:srgbClr val="1975D2"/>
      </a:hlink>
      <a:folHlink>
        <a:srgbClr val="0056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RM PPT TF Chevron_ORANGE.pptx" id="{28A7150C-211A-6544-A824-5B069CB6DADF}" vid="{B3567902-02B2-6645-8CD3-9B2AC4E4A8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8BD125CC49646971A34B441DCD3EA" ma:contentTypeVersion="11" ma:contentTypeDescription="Create a new document." ma:contentTypeScope="" ma:versionID="15474d07a0d0844d6ad582e6854f9193">
  <xsd:schema xmlns:xsd="http://www.w3.org/2001/XMLSchema" xmlns:xs="http://www.w3.org/2001/XMLSchema" xmlns:p="http://schemas.microsoft.com/office/2006/metadata/properties" xmlns:ns3="63feb740-67ef-4acb-bbe0-999b036dbb10" xmlns:ns4="be0efa19-32e9-4458-9f9c-8394daa7ea26" targetNamespace="http://schemas.microsoft.com/office/2006/metadata/properties" ma:root="true" ma:fieldsID="65fb354b3841de6032bd562394c4705b" ns3:_="" ns4:_="">
    <xsd:import namespace="63feb740-67ef-4acb-bbe0-999b036dbb10"/>
    <xsd:import namespace="be0efa19-32e9-4458-9f9c-8394daa7ea2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eb740-67ef-4acb-bbe0-999b036db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0efa19-32e9-4458-9f9c-8394daa7ea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328390-D20B-4034-89B4-8AD386433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eb740-67ef-4acb-bbe0-999b036dbb10"/>
    <ds:schemaRef ds:uri="be0efa19-32e9-4458-9f9c-8394daa7e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5D688-23B3-4D74-9E9C-AEF1AB5BEDE7}">
  <ds:schemaRefs>
    <ds:schemaRef ds:uri="http://schemas.microsoft.com/office/infopath/2007/PartnerControls"/>
    <ds:schemaRef ds:uri="http://schemas.microsoft.com/office/2006/documentManagement/types"/>
    <ds:schemaRef ds:uri="63feb740-67ef-4acb-bbe0-999b036dbb10"/>
    <ds:schemaRef ds:uri="http://www.w3.org/XML/1998/namespace"/>
    <ds:schemaRef ds:uri="http://schemas.openxmlformats.org/package/2006/metadata/core-properties"/>
    <ds:schemaRef ds:uri="http://purl.org/dc/dcmitype/"/>
    <ds:schemaRef ds:uri="http://purl.org/dc/terms/"/>
    <ds:schemaRef ds:uri="be0efa19-32e9-4458-9f9c-8394daa7ea26"/>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ACEDA5D-12A7-4557-9D3C-DB6D93041D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1880</TotalTime>
  <Words>7091</Words>
  <Application>Microsoft Office PowerPoint</Application>
  <PresentationFormat>Widescreen</PresentationFormat>
  <Paragraphs>842</Paragraphs>
  <Slides>107</Slides>
  <Notes>82</Notes>
  <HiddenSlides>59</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107</vt:i4>
      </vt:variant>
    </vt:vector>
  </HeadingPairs>
  <TitlesOfParts>
    <vt:vector size="112" baseType="lpstr">
      <vt:lpstr>Arial</vt:lpstr>
      <vt:lpstr>Calibri</vt:lpstr>
      <vt:lpstr>Calibri Light</vt:lpstr>
      <vt:lpstr>Office Theme</vt:lpstr>
      <vt:lpstr>1_Custom Design</vt:lpstr>
      <vt:lpstr> 2021 Ulster BOCES Virtual Employability Conference</vt:lpstr>
      <vt:lpstr>Kelly M. Caldwell, SHRM-SCP  Director of Human Resources | OELS PEO</vt:lpstr>
      <vt:lpstr>PowerPoint Presentation</vt:lpstr>
      <vt:lpstr>PowerPoint Presentation</vt:lpstr>
      <vt:lpstr>What makes someone employable?  </vt:lpstr>
      <vt:lpstr>PowerPoint Presentation</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Now that we’ve covered some of the most highly coveted skills, we will be focusing on…</vt:lpstr>
      <vt:lpstr>Communication</vt:lpstr>
      <vt:lpstr>PowerPoint Presentation</vt:lpstr>
      <vt:lpstr>PowerPoint Presentation</vt:lpstr>
      <vt:lpstr>PowerPoint Presentation</vt:lpstr>
      <vt:lpstr>Enthusiasm &amp; Attitude</vt:lpstr>
      <vt:lpstr>PowerPoint Presentation</vt:lpstr>
      <vt:lpstr>Who’s ready for a contest?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Solving &amp; Critical Thinking</vt:lpstr>
      <vt:lpstr>PowerPoint Presentation</vt:lpstr>
      <vt:lpstr>PowerPoint Presentation</vt:lpstr>
      <vt:lpstr>Professionalism</vt:lpstr>
      <vt:lpstr>PowerPoint Presentation</vt:lpstr>
      <vt:lpstr>PowerPoint Presentation</vt:lpstr>
      <vt:lpstr>PowerPoint Presentation</vt:lpstr>
      <vt:lpstr>Employment Today</vt:lpstr>
      <vt:lpstr>PowerPoint Presentation</vt:lpstr>
      <vt:lpstr>Before you go…</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2020 Ulster BOCES Virtual Employability Conference</dc:title>
  <dc:creator>Kelly Caldwell</dc:creator>
  <cp:lastModifiedBy>Kelly Caldwell</cp:lastModifiedBy>
  <cp:revision>2</cp:revision>
  <dcterms:created xsi:type="dcterms:W3CDTF">2020-06-09T13:51:09Z</dcterms:created>
  <dcterms:modified xsi:type="dcterms:W3CDTF">2021-05-24T15:20:30Z</dcterms:modified>
</cp:coreProperties>
</file>